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12"/>
  </p:notesMasterIdLst>
  <p:sldIdLst>
    <p:sldId id="256" r:id="rId2"/>
    <p:sldId id="259" r:id="rId3"/>
    <p:sldId id="264" r:id="rId4"/>
    <p:sldId id="258" r:id="rId5"/>
    <p:sldId id="260" r:id="rId6"/>
    <p:sldId id="261" r:id="rId7"/>
    <p:sldId id="262" r:id="rId8"/>
    <p:sldId id="266"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43DFA"/>
    <a:srgbClr val="DF74FC"/>
    <a:srgbClr val="B93FDF"/>
    <a:srgbClr val="F68836"/>
    <a:srgbClr val="9933FF"/>
    <a:srgbClr val="2AEFF4"/>
    <a:srgbClr val="00CCFF"/>
    <a:srgbClr val="FF99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68"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1DD02-BFC3-4E4B-811D-4A1553AA43AD}" type="datetimeFigureOut">
              <a:rPr lang="en-US" smtClean="0"/>
              <a:pPr/>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E11D3-B82C-40A4-8003-B1521BACE6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FE11D3-B82C-40A4-8003-B1521BACE6C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FE11D3-B82C-40A4-8003-B1521BACE6C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7922465-72BF-4383-AED0-878EF2DB39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2465-72BF-4383-AED0-878EF2DB39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2465-72BF-4383-AED0-878EF2DB39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7922465-72BF-4383-AED0-878EF2DB39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7922465-72BF-4383-AED0-878EF2DB393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7922465-72BF-4383-AED0-878EF2DB39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7922465-72BF-4383-AED0-878EF2DB393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22465-72BF-4383-AED0-878EF2DB39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2465-72BF-4383-AED0-878EF2DB39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22465-72BF-4383-AED0-878EF2DB39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DA29718-EDD6-42E8-B3E2-6ED56B486723}"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7922465-72BF-4383-AED0-878EF2DB393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A29718-EDD6-42E8-B3E2-6ED56B486723}" type="datetimeFigureOut">
              <a:rPr lang="en-US" smtClean="0"/>
              <a:pPr/>
              <a:t>10/31/2012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922465-72BF-4383-AED0-878EF2DB393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audio" Target="file:///C:\Users\Divya\Downloads\RESTFUL_COLOURS_y_bourdin_HIB477_LC06881.mp3"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6.xml"/><Relationship Id="rId1" Type="http://schemas.openxmlformats.org/officeDocument/2006/relationships/audio" Target="../media/audio1.wav"/><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Users\Divya\Documents\Nature's%20Lullaby%20-%20SunRise%20-%20Daytona%20Beach%20Florida.avi"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audio" Target="file:///C:\Users\Divya\Downloads\RESTFUL_COLOURS_y_bourdin_HIB477_LC06881.mp3" TargetMode="Externa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9.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file:///C:\Users\Divya\AppData\Local\Microsoft\Windows\Temporary%20Internet%20Files\Content.IE5\GX77VG8K\MS910219097%5b1%5d.wav" TargetMode="Externa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audio" Target="file:///C:\Users\Divya\Downloads\RESTFUL_COLOURS_y_bourdin_HIB477_LC06881.mp3" TargetMode="Externa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file:///C:\Users\Divya\Downloads\RESTFUL_COLOURS_y_bourdin_HIB477_LC06881.mp3" TargetMode="Externa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audio" Target="file:///C:\Users\Divya\AppData\Local\Microsoft\Windows\Temporary%20Internet%20Files\Content.IE5\GX77VG8K\MS910219097%5b1%5d.wav" TargetMode="Externa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audio" Target="file:///C:\Users\Divya\AppData\Local\Microsoft\Windows\Temporary%20Internet%20Files\Content.IE5\GX77VG8K\MS910219097%5b1%5d.wav" TargetMode="Externa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slideLayout" Target="../slideLayouts/slideLayout6.xml"/><Relationship Id="rId16" Type="http://schemas.openxmlformats.org/officeDocument/2006/relationships/image" Target="../media/image9.png"/><Relationship Id="rId1" Type="http://schemas.openxmlformats.org/officeDocument/2006/relationships/audio" Target="file:///C:\Users\Divya\Downloads\RESTFUL_COLOURS_y_bourdin_HIB477_LC06881.mp3" TargetMode="Externa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http://studentwebs.kings.edu/distant%20galaxy.jpg"/>
          <p:cNvPicPr>
            <a:picLocks noChangeAspect="1" noChangeArrowheads="1"/>
          </p:cNvPicPr>
          <p:nvPr/>
        </p:nvPicPr>
        <p:blipFill>
          <a:blip r:embed="rId3"/>
          <a:srcRect/>
          <a:stretch>
            <a:fillRect/>
          </a:stretch>
        </p:blipFill>
        <p:spPr bwMode="auto">
          <a:xfrm>
            <a:off x="0" y="0"/>
            <a:ext cx="9495692" cy="6858000"/>
          </a:xfrm>
          <a:prstGeom prst="rect">
            <a:avLst/>
          </a:prstGeom>
          <a:noFill/>
        </p:spPr>
      </p:pic>
      <p:sp>
        <p:nvSpPr>
          <p:cNvPr id="13" name="Rectangle 12"/>
          <p:cNvSpPr/>
          <p:nvPr/>
        </p:nvSpPr>
        <p:spPr>
          <a:xfrm>
            <a:off x="1295400" y="533400"/>
            <a:ext cx="6860859" cy="569386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our </a:t>
            </a:r>
            <a:r>
              <a:rPr lang="en-US" sz="4400" b="1"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shinning universe </a:t>
            </a:r>
            <a:r>
              <a:rPr lang="en-US" sz="4000"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there are billions of stars , millions of meteors, </a:t>
            </a:r>
            <a:r>
              <a:rPr lang="en-US"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hundreds of stars</a:t>
            </a:r>
            <a:r>
              <a:rPr lang="en-US" sz="4000"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plenty of planets,       many moons ,                         a unique sun                     and many more celestial bodies.  </a:t>
            </a:r>
            <a:endParaRPr lang="en-US" sz="4000" cap="all" spc="0"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200" name="Picture 8" descr="http://www.shoemycolor.com/media/wysiwyg/meteor-shower.jpg"/>
          <p:cNvPicPr>
            <a:picLocks noChangeAspect="1" noChangeArrowheads="1"/>
          </p:cNvPicPr>
          <p:nvPr/>
        </p:nvPicPr>
        <p:blipFill>
          <a:blip r:embed="rId4"/>
          <a:srcRect/>
          <a:stretch>
            <a:fillRect/>
          </a:stretch>
        </p:blipFill>
        <p:spPr bwMode="auto">
          <a:xfrm>
            <a:off x="-1" y="-58341"/>
            <a:ext cx="9417995" cy="6916341"/>
          </a:xfrm>
          <a:prstGeom prst="rect">
            <a:avLst/>
          </a:prstGeom>
          <a:noFill/>
        </p:spPr>
      </p:pic>
      <p:pic>
        <p:nvPicPr>
          <p:cNvPr id="8202" name="Picture 10" descr="http://home.hiwaay.net/~krcool/Astro/moon/moonorange/orangemoon2.jpg"/>
          <p:cNvPicPr>
            <a:picLocks noChangeAspect="1" noChangeArrowheads="1"/>
          </p:cNvPicPr>
          <p:nvPr/>
        </p:nvPicPr>
        <p:blipFill>
          <a:blip r:embed="rId5"/>
          <a:srcRect/>
          <a:stretch>
            <a:fillRect/>
          </a:stretch>
        </p:blipFill>
        <p:spPr bwMode="auto">
          <a:xfrm>
            <a:off x="0" y="0"/>
            <a:ext cx="9144000" cy="6858000"/>
          </a:xfrm>
          <a:prstGeom prst="rect">
            <a:avLst/>
          </a:prstGeom>
          <a:noFill/>
        </p:spPr>
      </p:pic>
      <p:pic>
        <p:nvPicPr>
          <p:cNvPr id="8204" name="Picture 12" descr="http://www.astrocounsel.us/articles/wp-content/uploads/2012/01/sun3.jpg"/>
          <p:cNvPicPr>
            <a:picLocks noChangeAspect="1" noChangeArrowheads="1"/>
          </p:cNvPicPr>
          <p:nvPr/>
        </p:nvPicPr>
        <p:blipFill>
          <a:blip r:embed="rId6"/>
          <a:srcRect/>
          <a:stretch>
            <a:fillRect/>
          </a:stretch>
        </p:blipFill>
        <p:spPr bwMode="auto">
          <a:xfrm>
            <a:off x="0" y="0"/>
            <a:ext cx="9448800" cy="6858000"/>
          </a:xfrm>
          <a:prstGeom prst="rect">
            <a:avLst/>
          </a:prstGeom>
          <a:noFill/>
        </p:spPr>
      </p:pic>
      <p:pic>
        <p:nvPicPr>
          <p:cNvPr id="8194" name="Picture 2" descr="http://ut-images.s3.amazonaws.com/wp-content/uploads/2008/04/solarsystem1.jpg"/>
          <p:cNvPicPr>
            <a:picLocks noChangeAspect="1" noChangeArrowheads="1"/>
          </p:cNvPicPr>
          <p:nvPr/>
        </p:nvPicPr>
        <p:blipFill>
          <a:blip r:embed="rId7"/>
          <a:srcRect/>
          <a:stretch>
            <a:fillRect/>
          </a:stretch>
        </p:blipFill>
        <p:spPr bwMode="auto">
          <a:xfrm>
            <a:off x="0" y="0"/>
            <a:ext cx="9525000" cy="6858000"/>
          </a:xfrm>
          <a:prstGeom prst="rect">
            <a:avLst/>
          </a:prstGeom>
          <a:noFill/>
        </p:spPr>
      </p:pic>
      <p:pic>
        <p:nvPicPr>
          <p:cNvPr id="9" name="Picture 4" descr="http://www.deviantart.com/download/17189369/Grand_Universe_by_ANTIFAN_REAL.jpg"/>
          <p:cNvPicPr>
            <a:picLocks noChangeAspect="1" noChangeArrowheads="1"/>
          </p:cNvPicPr>
          <p:nvPr/>
        </p:nvPicPr>
        <p:blipFill>
          <a:blip r:embed="rId8"/>
          <a:srcRect/>
          <a:stretch>
            <a:fillRect/>
          </a:stretch>
        </p:blipFill>
        <p:spPr bwMode="auto">
          <a:xfrm>
            <a:off x="0" y="0"/>
            <a:ext cx="9525000" cy="6858000"/>
          </a:xfrm>
          <a:prstGeom prst="rect">
            <a:avLst/>
          </a:prstGeom>
          <a:noFill/>
        </p:spPr>
      </p:pic>
      <p:sp>
        <p:nvSpPr>
          <p:cNvPr id="10" name="Rectangle 9"/>
          <p:cNvSpPr/>
          <p:nvPr/>
        </p:nvSpPr>
        <p:spPr>
          <a:xfrm>
            <a:off x="1295400" y="914400"/>
            <a:ext cx="721312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milky way galaxy</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le 10"/>
          <p:cNvSpPr/>
          <p:nvPr/>
        </p:nvSpPr>
        <p:spPr>
          <a:xfrm>
            <a:off x="609600" y="3048000"/>
            <a:ext cx="830580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journey to our milky way galaxy.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2" name="RESTFUL_COLOURS_y_bourdin_HIB477_LC06881.mp3">
            <a:hlinkClick r:id="" action="ppaction://media"/>
          </p:cNvPr>
          <p:cNvPicPr>
            <a:picLocks noRot="1" noChangeAspect="1"/>
          </p:cNvPicPr>
          <p:nvPr>
            <a:audioFile r:link="rId1"/>
          </p:nvPr>
        </p:nvPicPr>
        <p:blipFill>
          <a:blip r:embed="rId9"/>
          <a:stretch>
            <a:fillRect/>
          </a:stretch>
        </p:blipFill>
        <p:spPr>
          <a:xfrm>
            <a:off x="9296400" y="65532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300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8" presetClass="exit" presetSubtype="12" fill="hold" grpId="0" nodeType="clickEffect">
                                  <p:stCondLst>
                                    <p:cond delay="0"/>
                                  </p:stCondLst>
                                  <p:childTnLst>
                                    <p:animEffect transition="out" filter="strips(downLeft)">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xit" presetSubtype="12" fill="hold" grpId="0" nodeType="clickEffect">
                                  <p:stCondLst>
                                    <p:cond delay="0"/>
                                  </p:stCondLst>
                                  <p:childTnLst>
                                    <p:animEffect transition="out" filter="strips(downLeft)">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8194"/>
                                        </p:tgtEl>
                                      </p:cBhvr>
                                    </p:animEffect>
                                    <p:set>
                                      <p:cBhvr>
                                        <p:cTn id="26" dur="1" fill="hold">
                                          <p:stCondLst>
                                            <p:cond delay="999"/>
                                          </p:stCondLst>
                                        </p:cTn>
                                        <p:tgtEl>
                                          <p:spTgt spid="819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8204"/>
                                        </p:tgtEl>
                                      </p:cBhvr>
                                    </p:animEffect>
                                    <p:set>
                                      <p:cBhvr>
                                        <p:cTn id="31" dur="1" fill="hold">
                                          <p:stCondLst>
                                            <p:cond delay="999"/>
                                          </p:stCondLst>
                                        </p:cTn>
                                        <p:tgtEl>
                                          <p:spTgt spid="820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8202"/>
                                        </p:tgtEl>
                                      </p:cBhvr>
                                    </p:animEffect>
                                    <p:set>
                                      <p:cBhvr>
                                        <p:cTn id="36" dur="1" fill="hold">
                                          <p:stCondLst>
                                            <p:cond delay="999"/>
                                          </p:stCondLst>
                                        </p:cTn>
                                        <p:tgtEl>
                                          <p:spTgt spid="820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8200"/>
                                        </p:tgtEl>
                                      </p:cBhvr>
                                    </p:animEffect>
                                    <p:set>
                                      <p:cBhvr>
                                        <p:cTn id="41" dur="1" fill="hold">
                                          <p:stCondLst>
                                            <p:cond delay="999"/>
                                          </p:stCondLst>
                                        </p:cTn>
                                        <p:tgtEl>
                                          <p:spTgt spid="8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s3.envato.com/files/38252458/the%20end%20title%20590.jpg"/>
          <p:cNvPicPr>
            <a:picLocks noChangeAspect="1" noChangeArrowheads="1"/>
          </p:cNvPicPr>
          <p:nvPr/>
        </p:nvPicPr>
        <p:blipFill>
          <a:blip r:embed="rId3"/>
          <a:srcRect/>
          <a:stretch>
            <a:fillRect/>
          </a:stretch>
        </p:blipFill>
        <p:spPr bwMode="auto">
          <a:xfrm>
            <a:off x="0" y="0"/>
            <a:ext cx="9141460" cy="6858000"/>
          </a:xfrm>
          <a:prstGeom prst="rect">
            <a:avLst/>
          </a:prstGeom>
          <a:noFill/>
        </p:spPr>
      </p:pic>
      <p:sp>
        <p:nvSpPr>
          <p:cNvPr id="3" name="TextBox 2"/>
          <p:cNvSpPr txBox="1"/>
          <p:nvPr/>
        </p:nvSpPr>
        <p:spPr>
          <a:xfrm>
            <a:off x="6172200" y="4334232"/>
            <a:ext cx="2971800" cy="2523768"/>
          </a:xfrm>
          <a:prstGeom prst="rect">
            <a:avLst/>
          </a:prstGeom>
          <a:noFill/>
        </p:spPr>
        <p:txBody>
          <a:bodyPr wrap="square" rtlCol="0">
            <a:spAutoFit/>
          </a:bodyPr>
          <a:lstStyle/>
          <a:p>
            <a:r>
              <a:rPr lang="en-US" sz="2800" b="1" dirty="0" smtClean="0">
                <a:solidFill>
                  <a:schemeClr val="bg1"/>
                </a:solidFill>
              </a:rPr>
              <a:t>MADE BY:</a:t>
            </a:r>
          </a:p>
          <a:p>
            <a:r>
              <a:rPr lang="en-US" sz="2800" b="1" dirty="0" smtClean="0">
                <a:solidFill>
                  <a:schemeClr val="bg1"/>
                </a:solidFill>
              </a:rPr>
              <a:t>ADITIYA SAINI</a:t>
            </a:r>
          </a:p>
          <a:p>
            <a:r>
              <a:rPr lang="en-US" sz="2800" b="1" dirty="0" smtClean="0">
                <a:solidFill>
                  <a:schemeClr val="bg1"/>
                </a:solidFill>
              </a:rPr>
              <a:t>SAMARTH AMRIT</a:t>
            </a:r>
          </a:p>
          <a:p>
            <a:r>
              <a:rPr lang="en-US" sz="2800" b="1" dirty="0" smtClean="0">
                <a:solidFill>
                  <a:schemeClr val="bg1"/>
                </a:solidFill>
              </a:rPr>
              <a:t>SHIVAM SHARMA</a:t>
            </a:r>
          </a:p>
          <a:p>
            <a:r>
              <a:rPr lang="en-US" sz="2800" b="1" dirty="0" smtClean="0">
                <a:solidFill>
                  <a:schemeClr val="bg1"/>
                </a:solidFill>
              </a:rPr>
              <a:t>AKHIL NAIR</a:t>
            </a:r>
            <a:endParaRPr lang="en-US" sz="4400" b="1" dirty="0" smtClean="0">
              <a:solidFill>
                <a:schemeClr val="bg1"/>
              </a:solidFill>
            </a:endParaRPr>
          </a:p>
          <a:p>
            <a:endParaRPr lang="en-US" dirty="0"/>
          </a:p>
        </p:txBody>
      </p:sp>
      <p:pic>
        <p:nvPicPr>
          <p:cNvPr id="6" name="j0214098.wav">
            <a:hlinkClick r:id="" action="ppaction://media"/>
          </p:cNvPr>
          <p:cNvPicPr>
            <a:picLocks noRot="1" noChangeAspect="1"/>
          </p:cNvPicPr>
          <p:nvPr>
            <a:wavAudioFile r:embed="rId1" name="j0214098.wav"/>
          </p:nvPr>
        </p:nvPicPr>
        <p:blipFill>
          <a:blip r:embed="rId4"/>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t0.gstatic.com/images?q=tbn:ANd9GcQGHWEEqWbgJsgRP8p9mGUqEqExoRC2jzLWUuDfech2pC5HIw7w5w"/>
          <p:cNvPicPr>
            <a:picLocks noChangeAspect="1" noChangeArrowheads="1"/>
          </p:cNvPicPr>
          <p:nvPr/>
        </p:nvPicPr>
        <p:blipFill>
          <a:blip r:embed="rId4"/>
          <a:srcRect/>
          <a:stretch>
            <a:fillRect/>
          </a:stretch>
        </p:blipFill>
        <p:spPr bwMode="auto">
          <a:xfrm>
            <a:off x="0" y="0"/>
            <a:ext cx="9144000" cy="1066800"/>
          </a:xfrm>
          <a:prstGeom prst="rect">
            <a:avLst/>
          </a:prstGeom>
          <a:noFill/>
        </p:spPr>
      </p:pic>
      <p:sp>
        <p:nvSpPr>
          <p:cNvPr id="4098" name="AutoShape 2" descr="data:image/jpeg;base64,/9j/4AAQSkZJRgABAQAAAQABAAD/2wCEAAkGBhQSERQUExQWFRUVFxUVFxQUGBUXFxoXGBQYFRQVFBcXHCYeFxwjGhQUHy8gJCcpLCwsFx4xNTAqNSYrLCkBCQoKDgwOGg8PGikkHyQsKSkpLC8sLCwsLCwsLCwsKSwqLCwsKSwpLCwsLCwpLCkpLCwsKSwpKSwpLCksKSwsLP/AABEIAOEA4QMBIgACEQEDEQH/xAAbAAABBQEBAAAAAAAAAAAAAAAEAAIDBQYBB//EADUQAAEDAwMCBAUEAQQDAQAAAAEAAhEDBCEFEjFBUQYTYXEigZGhscHR4fAUFTJCUiPC8Rb/xAAaAQACAwEBAAAAAAAAAAAAAAADBAECBQAG/8QALhEAAgIBBAEEAAUDBQAAAAAAAAECAxEEEiExQQUTIlEUMmGR0YHh8CNCcaHB/9oADAMBAAIRAxEAPwDw1JJJccJJJJccJdXQF3YoyRk4AnBilZTUraSo5A3PBC2mpWU1M2kpWUUJzAysImUVKaKLo26mNul3byKyu5K0UV0UUf8A4ye22UO0h3FcaKXlKxNsmm3Ue6V94rzSTXU0eaCjdRV1YXVoA5iaWIx1NRupoimGUwXYlsU5YlsVtxfcQli5tU+xc2Ltx24g2rhapti5tU7idxCWppapixN2qyZdSIti4pdiStkncBpJJ7WoocaAnBikbTUzaSo5A3Mjp0lIKSnp01M2kguYvKwhp0kQygpqdui6NrKWnbgVnaCMt0XQs5VhQ0wk8K7stJ4wkbdUooEt0yotdLJRh0v0WioadHREt0wu4asuWsbfAZafgxz9KU1PS8LTVNNjmB8wn07Jsf7m+0rnq3glUIyp0xQ1NMWsqWg7tTP9KJiIPsQujq2Q6DIO01B1rIhbkaX3CGvNH9EaGtWcMo6GuUYV9uoH0lq7nSI6KouLEhaNeoUgeZR7KV1Nc8tG1KKb5Sa3hFYCeWubEX5S4aSneTvBCxNLEUaajc1WUi6mClqYWolzVG5iIpBVIhhJS7P7ldVsltwA2ipadFTUaaMbbyplZgmduARlJTtoIhlBEUrdLysFp3AtOip6dFGMsyiqOnlLSuQu5t9A9vZyrzTtLyitL0wuxGVudD8KR8T/AIWev6LNsunZLZAPVQ5cspdP8NucRDTlXTNIp0Y8w5/6jn+EdqmsCmA2iNo6u6n9lmqldz8ySUjY4QePzP8A6/uO4jHoLr3gztaG9upVe6uXGHEkc5JiVI63JmSuMtIgEnOf5S24h5YHUc4GQT7JU2OyYx7oh9MYEH1TmW8/C3Hziex9FfdwU28ghKb5rhj7rtS3LCZPCEuawA98okY54KN4LS1uHN/bkfQqyoXTHmHtjHTCzlK/BmDGOp59vqpje5Chwkn0WjNGiuNBDxNM7vTr9FmdQ0Mt6K3ttX8tzRu7GWkEH+5C0VxeU61MSIJH+4R90WGO1w/rwy7jGZ5Jd6ac4QTrMhbvWdILTxzkHkFUlewTlepfTEZ04Zm/8ZRuorRnT4CDr2UYhMR1CYJwaKJ7FGaStalpCHfSTMbCNzRXOpKJ4RtVqGeExGWQ8ZZIMJKTakr5CZOUKSPo0lDRarazoSl7Z4F7JNvA2nYyiKenkdFa2dpCtKNiD0WVZqsF405M+yzKtdOsDIR7dOJPC0ugaEINR4hrf7AS/uyte2IxXTyXnhXwszYKjhnt3T9X1AudtEANxA4CurDUmmnhu0DCorwAucAO5n5LVshCqiMa333+o9jC4M7q1Ah7dxEETAIJ9Jjg+iitqrQ2e2E3UboBogZkj78lQ2p7+689N/LKBZ5OVKm55kkN9p+yZVuC45cI9gPYI0OZkO2gdTOQMfj91U3tkXO+D4gDgiVyWe2VllBVB+DHHdMunYkYx90LSrwA0gc/NPuKZBzn0UbcMrngbWlwGeRntx0Qn+O3Idk9FZBrfh6SOqhcycCJBj3VoywVccmdZTNKoT7xIkceqiur4ueSHDjtAwPRXl5alwIcAs1f2rmOnj2WlTKNj57FLE49dDKV67dIcf73Wo0vWoY0Fwz0WTFSGRtE7p3dfY9ITmOmM5zI7dvflGtpViKV2OD4PU6GpNq7WO/2wRwJHsUzUvDJbtIyD1VB4frPqxiT3+i9Q0Z25jaVUdJHulaKPek4T78P/wANSDU1k83urMZ7tQVLT93Rei33g5xJ42kyT6dkBX0gNwBACpLS31ZTRDqyzzq/0+CVTXVGOi3+oWDQSs/d2AU06jDxIUtp+jG1aaEqBXuoWsKnqtWzVPchWPDwDwkn7UkfIbITQYr7T6eFUW7JV7p1JZ+olwChzIsbcK1tsCVBa2Eq707RnPwCFiz/ANR4jyaFcWXfhvRm1jJnvP7q91i2Y1mzIaB06u6SjdD0/wAmlDsHqq29vW1S7a7giD0OYXooUQo06i0tzGsYRBcODKLQ0mZz0x/CymqagdzgwkxyR0x0Wp1ei3ywDzDi4tkjs2e2ZWVvWGiHCMPaCOCZBHXnhZmt3JpeFgpIpXBxiZU7qu1ucAJtxeHeGvyAPmP7hC3Otf8Ajc0ZM4cfws9QcsANyWSuuKm4kiY9Vy3u3sOJg9JRVvbjYDMnkg/VPFAHg/JM749YAbX2COqgweIMkdVbMuAWYE+6q69rJmYARpqhg5lsYKpYk0sFotrJPRLXHPMJtG1kuyR1A9Fy3LNpJOTxlEvFOI3GehQHlPCCrkaK26RzHX90Pq2nhzBIz/CIsqW0SSoajiSTMdl0eJZj4OfK5Mw+3dTJ2jmW5AzODz+VFQo7XQ6QcT3+S0NzYl+YmPz0/CpbxpDszhaldu9YEpw2m78LPa3AHGZgSvSNJumO2jO6P+QH2XkXhbUQHQ7BMQVuqdxtcHO56R/cK2judMnn7NKqWYm3IlUusWQg4wjdIe5zNziDOQO3ootZtXOG5riI6dPot67FlO7Ad9GC1CkJII/Cz13TgrW6rQnPULPXFDqvHWrZYLzWTK6jQ5WZrNytdq4gepWdr0dq1tLP4mZbxIC8hJSyknMsFuYTYjK0+mW6z9rbrS6XjlZmrlxwMULnkuLWcBaXwpRmrE/JUVt06/lbPwrbNLi6MhL+n1774/8AJpxRfanQLmESRGcdccH8/JY2kdjnUwJ38CcifiP7LdbcmVlNU0pwuabm4kl2IwADI+33W/6hU3tsivOP6PgJIZa1askbcAwA4sAGes8qnr3Mvf5jGl0kgngY4H96LSf4AMO8pzsEkg4J5Ec9lS+I7Roc2px8AkEjBHQ+wIWZqa5xrznr/PoqzN+JKDhB9z2J7ErM1S4S7Aj7jtCtqt617wJ6mSe3QZQLrtgJDhISMG/oSsw3nIy0uyTB4x9Iwi/8lojmflCrg7MDiBj2/wDqJAEccqZxWSkWyW4Bme/IUQAzHPbpHZObO3dGDhSWNwGGYzOJ6z7KvSLdsrn1juGAPQccKRlfA9+P1RN5bN3AtGP7hRsspyB9UTdFoptaYQ2tIgnqFx1zkANkQY945U9OznkIh1sIBI+nTHCXc4phtrBrOtWnZxPAxnpCY62bUa/cRubP26JrqoEwYdJ59OyhFWWxGcmZM/P7/VXSfa4K58MWlUJeBwemOvQei9ittKDWNFZw3EAY46Ynqcry3QGbq9NsGNzcDk5HVetVbZ26WtgAwB7cOx6StXRR3OUms9B6FhEFnceTjdLfl9PRXbXBzZGQQq2rpri7pBMn+/VWVKkGiBwtrTxnHMX0MozWsWB3OxhZPWAGCOvZbzXqxAgYxz1Xnup04Pr3K896nGMJYQOZlb9uSSs/ehaHUHcrP3hUaYyrgPYklCS0BYsLKpwtHp1RZizC0NhUAWbqkNUs01m2Y4W88Mbg1xI6Y/ZYTS7rIhei6FULmFE9Jivcz5NSBasOEHd2rXPa53DQcfMJtTVGt5IAHBPWOfkov9Ta5zfLIOXT7AZXop21tbW0ELEuAE8AD+V5B4y141qjhuO0TDYEc8GPRbzxJqhbILhAiGj/ANu/svKtRy8+uf4WL6jqd81Uul2AvlxhEFpp7qhO2CcEcmZMYHUpj7AjBBGU+y1CpQe17DBBkHHOFYXGrh4Jg7j6d+crMlKS6FEotc9glPTfjgkyBwpa2nua4DI6HonWVpVqvhnw4J6TAEnn0CnvtQdWLZIkAN3AATHUkcnuUNuXeS6Sx0Cua4t2tHHUJraQiS4z+Fd21BzWENLTgEqpu2ZM8qilngtKOOR9uxsEk/yp7ZjfUlV7HCAPv+4RFpVBfkx0x+VEovkiLNFYW7HB/O4ZjOBxOEHdW7Gh27eYggg4+auNKeG1IlpaQNzmyZHJ+SJ8QNo7C2kQZGSPbgIypTq35WUM4yjBVKAc0AN+Iu3E+nQc+v2RNrZDaSevHupg8AiQJ7/qrC1oFpkODmgSZ6HOEDe3wBjBZK2i0UntOcEEH6Fes6JrLazG9HRkc/OV5TeODneszj8ALXeELF5qS1xDNpz2J6LQ9O1E4WqMec9/yEr4eEbbz25zx07QnUqwcon0A1p79z9FLSOOn8L1acs4YwUPiSpBiYwsPqNcHnla3xgXNcDOI4K8/v7uTxHovKepScrnEBY8FZqBGVm75XV9dhUN1UBV9LFozLmmDpLiS0BYnt3lXNlKorcq9sildQuA1fZqNJqAEL0XTaxFB4bzHK8vsakRC9L8K1NzHA9uEv6e8XOP2matT4Kq9uQ0tkF3wFsZ5OSfupLO9FFm97cmdrfTuV3xM9vwGnJd8TojgQPrwsm+7du+IkmfxwEO6102vHP1+xZvBpteIfRc9w+MwSe3p9F5vqFx8RC0+o6iTTcCT/SsHqVX4/72XVtXz3foK6meC1bcjfsdtdHUGR7hH0XbQCBjgc/JUuk0C0zAz3WmtKBeQDxhCvxF4RSrMgcWznwT2iBjHJV3ZaHiYx6qytNJaJ3AxCkvacUyA/BzAHxc8YVVVLG6fX0NxgkZ65qNYIBz2Bx+FXV6hMmFNcWhzzyg6pLf6EGCXgDJsGql08JrLkicKzaGuAnJMZJiEJVtsYA90dTT4aBuL7QqOqOALcgEyRKMpaiOJiJ5yOMKurUfRR025zPHZc4RkskKUkW9HUW8lk9pJhG2t0XZwMg+nphUTaJ5Rt1cbac7Yx0/vKDKK4UQsZPyFsrDzCYEjHzWh0rxG6mNmNpmYxngHC8/t78b/hP1/VX2n1MS4e2fVX+dEt0XgtXZno2lvr72mCZb65HGForK53VMREcjheavv4ZtiXF24nHHQLY+D7oODnGZaB8Peey1dBq5TsUJP9RiMsjPG9QYHp2XnNzTEre+MGPJ46T7eiwtwYSWuk3qZMFaUOoUOVR3NEhX17UklVNyE3RJpGZYuSvgpKeD2STm4CR0VoNPGFQ2oytDYNwldS+AtfZc2zOCF6F4HvJcW+iwentWy8KWZDwR0hI6OUlqYtGpUF6/otQvJacemMLI1KQAk4h0A9++e4x9V6tfW4ILiJgHvxC8vq23mVH4+AOxzy4/sEx6nplXNNechJorr+i13Dt0/Ic+yqq+gjL92RwPktK+12S0tzPI7dFE60JeBtPExxPosyM5weEAlWpdgFhpoawOOZwrjSqTSQODPuPmrHS9DcS2YEnA9uRn2Vtb6c0vIADYOf1kpmrTWWNSYWMMB9tYlzSx3Vphw7x3UNv4aDxkkQRPT3CvrS1DQMk44PH0U7o6r0y0cJJOaC4M/d+FmNpuhxPaf4WG1XTg15A6/ut/qj3QXOJLMfC0Rgj6/P7LLXBol5dJnmHcfKMLG9QqrylBKJSSRlX2JAA9VZ2ulF7CGZjJPy/hMuHOqkljMDt+qlsboMY5hftkmfpwFkrDfy6BJJMnb4fpspOfUJ3F0BoH3XGeHw4MIy05mDwBnP2TNV8Qio1rWt+Fghzj/wAnE/sAj/8A9dFJjABAbEdJEpnFO7l8JL+rLfEz+qf+EbQRHeMqvr+IqX+K5riXVSQGiIaBncSep4Tta1NtToFkLpkk8ZKvp6Yy5Ypda4v4k1rcTUnhay1rO+GCY7qp8N6I98vbTD2tY5zpMAYieRkSCB7LUabbeZG1v4Uat5aSR2ni8ZO6SN7zJyZj9VtvB9kWveekAR81kLXSntrtaI3SvTbS2FKlB5iXHuYTfpdG6ze1+Udgvsz3iFrt5zIWLv6R7LQavdOa4kGWnvkhUF3dSkdbYp2No6Rmr58TgKivbpX+p1QZWXvhlN6VZ7Mu7sZ56SGXVo7EAwFWrVf2JCzNKurSyuPVLXwbReD2s1lpXiIWm0fUCMzCwlteQjaWrQsrZOEt0R+FqR7Zp1+ysyA6SBBVC/SKdINDQXEPO73ng/VZvwv4h2OEHkiZ7dl6S2KjQ5pEOgnE/wBPC36Jx1sPkvlEcTUkZK9ot3g/7fT8LluabG7nDcZn9fkiNbs6dNznFxjp79VS6ZqZqEsBgkAD9ZWfY/bt2tLP7kdMs6TxWfIBAHEYknnKfTpmm5wcY2/nMccoP/PNLBOQSOIkn0CdUut0uJ+KQP1z6KFZHv8A3HGm0q+mmXcwBj0Akx9VE3Vwe/Mlzoxnp3Kz9pdubJa7BGRPX0XWHfl52gZxOfknFrZOMUiclpqOrAsDgIBMR6ZWD1phbUcO+fqrrUL+IHABwP1VPqT99QRyQBlZWrv918+Ac3lAltqNWnG04M/D0PKHuLovmWwZ9o+iIe0NfDjkdv0Q9a5G7n+xhKJt8YAvrsHNIkGSQOYTS3IAnMRCJfnkqMgiqwskEQRE/VEUvso0B6vZ7R1BHTjCo/LB5BmeVqrtszJmSZPr3ym09NaQMAxmEau9QjyDnVufAPbeICymylT+EN3ExjduaAZ74H3XoHgirSdSDSAH8n1nIKxF5ZN4AAODMcepjotj4A0klkkOgnnIHy+6Nppb7YuK/cPVuUsM09LTWurNeGmQZ3CBwVYaxWimQOoM+y5We23pk8n1WV1jxBLiti62vTVtPt9jb4Ky4uYc4LOag7spdVvjvBnlUt/dHnovNRi5yyKWTWAPUK2Cs9c1Fa3FyCCqW7dlbWnhjgz5PdIj8xcUG5JPbQmwmpPRtGtCq2VFM2sqzhkrOBctvVPSuVSNqoinWS0qUD5Rq9Ov9pXpvhHxMIDTxx7eq8WtrpX2makQRBhI/OifuQ7HKLsHoXjm0quqt2yab4LSOJ6j36qx0/QG27WPaZcRmRMYE/koHw3rwcwsq/ED379COyurtjgMHc05BHtgHsUeuNdjleuW+ceYv/OvoeST5KjUw3cKjuTg8dRg/ZDurNLYwYPI+ygfpz6kiHc88wuHTXMYQYkkEGfr7JCcptuSjwzi6oV6bWEwJHdUmpeJBJgD2XKLoa4OkkgkEZz29lS/4Z3bi0meJ4lRZqJOKS4Kyb8HTqBcZ6/LAT9Pt99WXEgcSYwTx17p1G0LKZcRyfooyHDISecMpj7Jr3SyasRMcE4BA6hU93IJAA57f2FZV9ReQBCg5y6ZPJOTwr7knkrJJ9ENOrta4Rz6eqa2qYwICLG0ZPCjrkPiOOnb6BQpZ8EYIKdfEkA9AD3RNuHRjn0/ROsLFrnZ4n+wrVluxkziOI6rnz0WjFhnhLTR5hdUaCS0gAwQB7LfWQYxgiA3P5WZsLQU2ipV+ERIb/yOOvYKs1jxIahgGAOAOi3KL4aOrMlz4XkOsRRceJdWGR0HC8+1TUBJym6nrb+CZCzl9fAzlI2SlqrN76FbbkEV9Q3EeiDu7iVWvuYMyoK14Sm4afHQi7GxtapBQdw5dq1kJVrLRhAmuDyLd7JKLzlxMbRnadDlI16Fa5SBys4lnEMY9TsqIFj1K16DKICUCypVVaWd0qFj0Zb1UpbXlC/5WbjTdQjqtdoniMjDjIPReX216rS11ODysl1zqlugO134PYKFdrgDTOZnaTn5FVuobS6XCD2OM+oWFtvEBbBBRlPxmTh8OHrz8j0RZahzjiUf4Gfdiy1uCJMGDH6Ie1usmfcJMu6dTIdB7O4+oUVSyeOBPWW5H2WbLdnKLZO1b2QffCAq3ST6R6gieeii8j5quE3yDbYQK4MKKuCBgn5eyjcwj8qVlJzhEE+y7GOiM5KpxkmSQrSg0bRHOMfspaOhbnZgZ6mPtyrZlCjQAkbz9AjS+S+iIQa7BtK0qrVfDBA6nstYKNC1bLyKj/sDn6rIXPihww34R2GAqa+1wuOSj0yVa+Ecy+31+38l/cjE0Gs+JDUJzg4Wffe+qp7i9lCVtRVvYlN7pcsWneF6jezys9cVuVNc3cqtrVVp0U7UKvM2cqVVE65UNSqhX1FoxryNQqyEVLlDvqqB1RRF6YjWNRqSJvMSQ+5dRNoXYFByeHKAOTw5DaBuIQ16kD0M1yla5DaAyiF03IplVV7XqVtRAlHItOGSyZXU7bwqqbVT/NQXVkD7bLUX5Xad7lVXnJzayo6URtZqLTVYAytBZ65BGei8+ZcomnqJHVI26NS5QSF0ono/+un/ALKdmtD0+g/ZedN1U91KdYMcpb8HNdNhlqjd1tbk8gewA/RQO1nEbj9Vh36seZUY1c9134KT7Zz1JrTqoB5XLnV9w5WNqaie65/qB7oq0PkH+IZbXeo8oJ13Kr6leTymGthORoSQBykwitdShn10PUrKB1ZNRqCRrz2E1KqEqVVw1UM+omIQGIVnKr0M96dUqKAlNRiOwiJzlxcSRQwkkklxxKCngqEFOlUaKNE7XKRjkOCnhyo0DcQgPUjXoYOT2uQ3EE4hIeu+Yh967vVdpTYEb10VEMHpB6jaV2BgqpwrILeneYquBV1hra6756B81LzVHtke0HeemeehPNTDUUqs5VBjq6TbhAmoueare2X9osDXTDXQYqrhqrlWcqid9VQvqqJ1RRPqIsYB41k/mqF9RR700lEUQqhg64pi6uIgUS6AuJLjhJJJLjizCcEkkoIs6E4JJKpU6urqSqVEkupLiDoXF1JQQJdKSS4g4kkkuJEmlJJccjhXEklYsJJJJccMTSkkrIuhq45JJWLjCmldSV0XQxcSSViyHJJJKCD/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Nature's Lullaby - SunRise - Daytona Beach Florida.avi">
            <a:hlinkClick r:id="" action="ppaction://media"/>
          </p:cNvPr>
          <p:cNvPicPr>
            <a:picLocks noRot="1" noChangeAspect="1"/>
          </p:cNvPicPr>
          <p:nvPr>
            <a:videoFile r:link="rId1"/>
          </p:nvPr>
        </p:nvPicPr>
        <p:blipFill>
          <a:blip r:embed="rId5"/>
          <a:stretch>
            <a:fillRect/>
          </a:stretch>
        </p:blipFill>
        <p:spPr>
          <a:xfrm>
            <a:off x="-1" y="871538"/>
            <a:ext cx="9144001" cy="5148261"/>
          </a:xfrm>
          <a:prstGeom prst="rect">
            <a:avLst/>
          </a:prstGeom>
        </p:spPr>
      </p:pic>
      <p:sp>
        <p:nvSpPr>
          <p:cNvPr id="6" name="Rectangle 5"/>
          <p:cNvSpPr/>
          <p:nvPr/>
        </p:nvSpPr>
        <p:spPr>
          <a:xfrm>
            <a:off x="2133600" y="0"/>
            <a:ext cx="464261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solidFill>
                  <a:srgbClr val="FFC000"/>
                </a:solidFill>
                <a:effectLst>
                  <a:outerShdw blurRad="50800" algn="tl" rotWithShape="0">
                    <a:srgbClr val="000000"/>
                  </a:outerShdw>
                </a:effectLst>
              </a:rPr>
              <a:t>Wonderful</a:t>
            </a:r>
            <a:r>
              <a:rPr lang="en-US" sz="5400" b="1" dirty="0" smtClean="0">
                <a:ln w="17780" cmpd="sng">
                  <a:solidFill>
                    <a:srgbClr val="FFFFFF"/>
                  </a:solidFill>
                  <a:prstDash val="solid"/>
                  <a:miter lim="800000"/>
                </a:ln>
                <a:solidFill>
                  <a:srgbClr val="00FFFF"/>
                </a:solidFill>
                <a:effectLst>
                  <a:outerShdw blurRad="50800" algn="tl" rotWithShape="0">
                    <a:srgbClr val="000000"/>
                  </a:outerShdw>
                </a:effectLst>
              </a:rPr>
              <a:t> </a:t>
            </a:r>
            <a:r>
              <a:rPr lang="en-US" sz="5400" b="1" dirty="0" smtClean="0">
                <a:ln w="17780" cmpd="sng">
                  <a:solidFill>
                    <a:srgbClr val="FFFFFF"/>
                  </a:solidFill>
                  <a:prstDash val="solid"/>
                  <a:miter lim="800000"/>
                </a:ln>
                <a:solidFill>
                  <a:srgbClr val="FFFF00"/>
                </a:solidFill>
                <a:effectLst>
                  <a:outerShdw blurRad="50800" algn="tl" rotWithShape="0">
                    <a:srgbClr val="000000"/>
                  </a:outerShdw>
                </a:effectLst>
              </a:rPr>
              <a:t>SUN</a:t>
            </a:r>
            <a:endParaRPr lang="en-US" sz="5400" b="1" dirty="0">
              <a:ln w="17780" cmpd="sng">
                <a:solidFill>
                  <a:srgbClr val="FFFFFF"/>
                </a:solidFill>
                <a:prstDash val="solid"/>
                <a:miter lim="800000"/>
              </a:ln>
              <a:solidFill>
                <a:srgbClr val="FFFF00"/>
              </a:solidFill>
              <a:effectLst>
                <a:outerShdw blurRad="50800" algn="tl" rotWithShape="0">
                  <a:srgbClr val="000000"/>
                </a:outerShdw>
              </a:effectLst>
            </a:endParaRPr>
          </a:p>
        </p:txBody>
      </p:sp>
      <p:pic>
        <p:nvPicPr>
          <p:cNvPr id="9220" name="Picture 4" descr="http://t0.gstatic.com/images?q=tbn:ANd9GcQGHWEEqWbgJsgRP8p9mGUqEqExoRC2jzLWUuDfech2pC5HIw7w5w"/>
          <p:cNvPicPr>
            <a:picLocks noChangeAspect="1" noChangeArrowheads="1"/>
          </p:cNvPicPr>
          <p:nvPr/>
        </p:nvPicPr>
        <p:blipFill>
          <a:blip r:embed="rId4"/>
          <a:srcRect/>
          <a:stretch>
            <a:fillRect/>
          </a:stretch>
        </p:blipFill>
        <p:spPr bwMode="auto">
          <a:xfrm>
            <a:off x="0" y="5638800"/>
            <a:ext cx="9144000" cy="1219200"/>
          </a:xfrm>
          <a:prstGeom prst="rect">
            <a:avLst/>
          </a:prstGeom>
          <a:noFill/>
        </p:spPr>
      </p:pic>
      <p:sp>
        <p:nvSpPr>
          <p:cNvPr id="9" name="TextBox 8"/>
          <p:cNvSpPr txBox="1"/>
          <p:nvPr/>
        </p:nvSpPr>
        <p:spPr>
          <a:xfrm rot="662571">
            <a:off x="8322170" y="5940005"/>
            <a:ext cx="793807" cy="369332"/>
          </a:xfrm>
          <a:prstGeom prst="rect">
            <a:avLst/>
          </a:prstGeom>
          <a:noFill/>
        </p:spPr>
        <p:txBody>
          <a:bodyPr wrap="none" rtlCol="0">
            <a:spAutoFit/>
          </a:bodyPr>
          <a:lstStyle/>
          <a:p>
            <a:r>
              <a:rPr lang="en-US" b="1" dirty="0" smtClean="0">
                <a:solidFill>
                  <a:schemeClr val="bg1"/>
                </a:solidFill>
              </a:rPr>
              <a:t>SHINY</a:t>
            </a:r>
            <a:endParaRPr lang="en-US" b="1" dirty="0">
              <a:solidFill>
                <a:schemeClr val="bg1"/>
              </a:solidFill>
            </a:endParaRPr>
          </a:p>
        </p:txBody>
      </p:sp>
      <p:sp>
        <p:nvSpPr>
          <p:cNvPr id="10" name="TextBox 9"/>
          <p:cNvSpPr txBox="1"/>
          <p:nvPr/>
        </p:nvSpPr>
        <p:spPr>
          <a:xfrm rot="20899847">
            <a:off x="7264646" y="6130526"/>
            <a:ext cx="1132618" cy="369332"/>
          </a:xfrm>
          <a:prstGeom prst="rect">
            <a:avLst/>
          </a:prstGeom>
          <a:noFill/>
        </p:spPr>
        <p:txBody>
          <a:bodyPr wrap="none" rtlCol="0">
            <a:spAutoFit/>
          </a:bodyPr>
          <a:lstStyle/>
          <a:p>
            <a:r>
              <a:rPr lang="en-US" b="1" dirty="0" smtClean="0">
                <a:solidFill>
                  <a:schemeClr val="bg1"/>
                </a:solidFill>
              </a:rPr>
              <a:t>GLOWING</a:t>
            </a:r>
            <a:endParaRPr lang="en-US" b="1" dirty="0">
              <a:solidFill>
                <a:schemeClr val="bg1"/>
              </a:solidFill>
            </a:endParaRPr>
          </a:p>
        </p:txBody>
      </p:sp>
      <p:sp>
        <p:nvSpPr>
          <p:cNvPr id="11" name="TextBox 10"/>
          <p:cNvSpPr txBox="1"/>
          <p:nvPr/>
        </p:nvSpPr>
        <p:spPr>
          <a:xfrm rot="782791">
            <a:off x="6663538" y="6233459"/>
            <a:ext cx="584968" cy="369332"/>
          </a:xfrm>
          <a:prstGeom prst="rect">
            <a:avLst/>
          </a:prstGeom>
          <a:noFill/>
        </p:spPr>
        <p:txBody>
          <a:bodyPr wrap="none" rtlCol="0">
            <a:spAutoFit/>
          </a:bodyPr>
          <a:lstStyle/>
          <a:p>
            <a:r>
              <a:rPr lang="en-US" b="1" dirty="0" smtClean="0">
                <a:solidFill>
                  <a:schemeClr val="bg1"/>
                </a:solidFill>
              </a:rPr>
              <a:t>HOT</a:t>
            </a:r>
            <a:endParaRPr lang="en-US" b="1" dirty="0">
              <a:solidFill>
                <a:schemeClr val="bg1"/>
              </a:solidFill>
            </a:endParaRPr>
          </a:p>
        </p:txBody>
      </p:sp>
      <p:sp>
        <p:nvSpPr>
          <p:cNvPr id="12" name="TextBox 11"/>
          <p:cNvSpPr txBox="1"/>
          <p:nvPr/>
        </p:nvSpPr>
        <p:spPr>
          <a:xfrm rot="20621892">
            <a:off x="5829479" y="6401447"/>
            <a:ext cx="674352" cy="369332"/>
          </a:xfrm>
          <a:prstGeom prst="rect">
            <a:avLst/>
          </a:prstGeom>
          <a:noFill/>
        </p:spPr>
        <p:txBody>
          <a:bodyPr wrap="none" rtlCol="0">
            <a:spAutoFit/>
          </a:bodyPr>
          <a:lstStyle/>
          <a:p>
            <a:r>
              <a:rPr lang="en-US" b="1" dirty="0" smtClean="0">
                <a:solidFill>
                  <a:schemeClr val="bg1"/>
                </a:solidFill>
              </a:rPr>
              <a:t>STAR</a:t>
            </a:r>
            <a:endParaRPr lang="en-US" b="1" dirty="0">
              <a:solidFill>
                <a:schemeClr val="bg1"/>
              </a:solidFill>
            </a:endParaRPr>
          </a:p>
        </p:txBody>
      </p:sp>
      <p:sp>
        <p:nvSpPr>
          <p:cNvPr id="13" name="TextBox 12"/>
          <p:cNvSpPr txBox="1"/>
          <p:nvPr/>
        </p:nvSpPr>
        <p:spPr>
          <a:xfrm rot="616860">
            <a:off x="3673067" y="6297200"/>
            <a:ext cx="2178802" cy="369332"/>
          </a:xfrm>
          <a:prstGeom prst="rect">
            <a:avLst/>
          </a:prstGeom>
          <a:noFill/>
        </p:spPr>
        <p:txBody>
          <a:bodyPr wrap="none" rtlCol="0">
            <a:spAutoFit/>
          </a:bodyPr>
          <a:lstStyle/>
          <a:p>
            <a:r>
              <a:rPr lang="en-US" b="1" dirty="0" smtClean="0">
                <a:solidFill>
                  <a:schemeClr val="bg1"/>
                </a:solidFill>
              </a:rPr>
              <a:t>SOURCE OF ENERGY</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35042" fill="hold"/>
                                        <p:tgtEl>
                                          <p:spTgt spid="5"/>
                                        </p:tgtEl>
                                      </p:cBhvr>
                                    </p:cmd>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500" autoRev="1" fill="hold">
                                          <p:stCondLst>
                                            <p:cond delay="0"/>
                                          </p:stCondLst>
                                        </p:cTn>
                                        <p:tgtEl>
                                          <p:spTgt spid="9"/>
                                        </p:tgtEl>
                                        <p:attrNameLst>
                                          <p:attrName>ppt_w</p:attrName>
                                        </p:attrNameLst>
                                      </p:cBhvr>
                                    </p:anim>
                                    <p:anim by="(#ppt_w*0.50)" calcmode="lin" valueType="num">
                                      <p:cBhvr>
                                        <p:cTn id="21" dur="500" decel="50000" autoRev="1" fill="hold">
                                          <p:stCondLst>
                                            <p:cond delay="0"/>
                                          </p:stCondLst>
                                        </p:cTn>
                                        <p:tgtEl>
                                          <p:spTgt spid="9"/>
                                        </p:tgtEl>
                                        <p:attrNameLst>
                                          <p:attrName>ppt_x</p:attrName>
                                        </p:attrNameLst>
                                      </p:cBhvr>
                                    </p:anim>
                                    <p:anim from="(-#ppt_h/2)" to="(#ppt_y)" calcmode="lin" valueType="num">
                                      <p:cBhvr>
                                        <p:cTn id="22" dur="1000" fill="hold">
                                          <p:stCondLst>
                                            <p:cond delay="0"/>
                                          </p:stCondLst>
                                        </p:cTn>
                                        <p:tgtEl>
                                          <p:spTgt spid="9"/>
                                        </p:tgtEl>
                                        <p:attrNameLst>
                                          <p:attrName>ppt_y</p:attrName>
                                        </p:attrNameLst>
                                      </p:cBhvr>
                                    </p:anim>
                                    <p:animRot by="21600000">
                                      <p:cBhvr>
                                        <p:cTn id="23" dur="1000" fill="hold">
                                          <p:stCondLst>
                                            <p:cond delay="0"/>
                                          </p:stCondLst>
                                        </p:cTn>
                                        <p:tgtEl>
                                          <p:spTgt spid="9"/>
                                        </p:tgtEl>
                                        <p:attrNameLst>
                                          <p:attrName>r</p:attrName>
                                        </p:attrNameLst>
                                      </p:cBhvr>
                                    </p:animRot>
                                  </p:childTnLst>
                                </p:cTn>
                              </p:par>
                              <p:par>
                                <p:cTn id="24" presetID="56" presetClass="entr" presetSubtype="0" fill="hold" nodeType="withEffect">
                                  <p:stCondLst>
                                    <p:cond delay="0"/>
                                  </p:stCondLst>
                                  <p:iterate type="lt">
                                    <p:tmPct val="10000"/>
                                  </p:iterate>
                                  <p:childTnLst>
                                    <p:set>
                                      <p:cBhvr>
                                        <p:cTn id="25" dur="1" fill="hold">
                                          <p:stCondLst>
                                            <p:cond delay="0"/>
                                          </p:stCondLst>
                                        </p:cTn>
                                        <p:tgtEl>
                                          <p:spTgt spid="10">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10">
                                            <p:txEl>
                                              <p:pRg st="0" end="0"/>
                                            </p:txEl>
                                          </p:spTgt>
                                        </p:tgtEl>
                                        <p:attrNameLst>
                                          <p:attrName>ppt_w</p:attrName>
                                        </p:attrNameLst>
                                      </p:cBhvr>
                                    </p:anim>
                                    <p:anim by="(#ppt_w*0.50)" calcmode="lin" valueType="num">
                                      <p:cBhvr>
                                        <p:cTn id="27" dur="500" decel="50000" autoRev="1" fill="hold">
                                          <p:stCondLst>
                                            <p:cond delay="0"/>
                                          </p:stCondLst>
                                        </p:cTn>
                                        <p:tgtEl>
                                          <p:spTgt spid="10">
                                            <p:txEl>
                                              <p:pRg st="0" end="0"/>
                                            </p:txEl>
                                          </p:spTgt>
                                        </p:tgtEl>
                                        <p:attrNameLst>
                                          <p:attrName>ppt_x</p:attrName>
                                        </p:attrNameLst>
                                      </p:cBhvr>
                                    </p:anim>
                                    <p:anim from="(-#ppt_h/2)" to="(#ppt_y)" calcmode="lin" valueType="num">
                                      <p:cBhvr>
                                        <p:cTn id="28" dur="1000" fill="hold">
                                          <p:stCondLst>
                                            <p:cond delay="0"/>
                                          </p:stCondLst>
                                        </p:cTn>
                                        <p:tgtEl>
                                          <p:spTgt spid="10">
                                            <p:txEl>
                                              <p:pRg st="0" end="0"/>
                                            </p:txEl>
                                          </p:spTgt>
                                        </p:tgtEl>
                                        <p:attrNameLst>
                                          <p:attrName>ppt_y</p:attrName>
                                        </p:attrNameLst>
                                      </p:cBhvr>
                                    </p:anim>
                                    <p:animRot by="21600000">
                                      <p:cBhvr>
                                        <p:cTn id="29" dur="1000" fill="hold">
                                          <p:stCondLst>
                                            <p:cond delay="0"/>
                                          </p:stCondLst>
                                        </p:cTn>
                                        <p:tgtEl>
                                          <p:spTgt spid="10">
                                            <p:txEl>
                                              <p:pRg st="0" end="0"/>
                                            </p:txEl>
                                          </p:spTgt>
                                        </p:tgtEl>
                                        <p:attrNameLst>
                                          <p:attrName>r</p:attrName>
                                        </p:attrNameLst>
                                      </p:cBhvr>
                                    </p:animRot>
                                  </p:childTnLst>
                                </p:cTn>
                              </p:par>
                              <p:par>
                                <p:cTn id="30" presetID="56" presetClass="entr" presetSubtype="0" fill="hold" grpId="0" nodeType="with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by="(-#ppt_w*2)" calcmode="lin" valueType="num">
                                      <p:cBhvr rctx="PPT">
                                        <p:cTn id="32" dur="500" autoRev="1" fill="hold">
                                          <p:stCondLst>
                                            <p:cond delay="0"/>
                                          </p:stCondLst>
                                        </p:cTn>
                                        <p:tgtEl>
                                          <p:spTgt spid="11"/>
                                        </p:tgtEl>
                                        <p:attrNameLst>
                                          <p:attrName>ppt_w</p:attrName>
                                        </p:attrNameLst>
                                      </p:cBhvr>
                                    </p:anim>
                                    <p:anim by="(#ppt_w*0.50)" calcmode="lin" valueType="num">
                                      <p:cBhvr>
                                        <p:cTn id="33" dur="500" decel="50000" autoRev="1" fill="hold">
                                          <p:stCondLst>
                                            <p:cond delay="0"/>
                                          </p:stCondLst>
                                        </p:cTn>
                                        <p:tgtEl>
                                          <p:spTgt spid="11"/>
                                        </p:tgtEl>
                                        <p:attrNameLst>
                                          <p:attrName>ppt_x</p:attrName>
                                        </p:attrNameLst>
                                      </p:cBhvr>
                                    </p:anim>
                                    <p:anim from="(-#ppt_h/2)" to="(#ppt_y)" calcmode="lin" valueType="num">
                                      <p:cBhvr>
                                        <p:cTn id="34" dur="1000" fill="hold">
                                          <p:stCondLst>
                                            <p:cond delay="0"/>
                                          </p:stCondLst>
                                        </p:cTn>
                                        <p:tgtEl>
                                          <p:spTgt spid="11"/>
                                        </p:tgtEl>
                                        <p:attrNameLst>
                                          <p:attrName>ppt_y</p:attrName>
                                        </p:attrNameLst>
                                      </p:cBhvr>
                                    </p:anim>
                                    <p:animRot by="21600000">
                                      <p:cBhvr>
                                        <p:cTn id="35" dur="1000" fill="hold">
                                          <p:stCondLst>
                                            <p:cond delay="0"/>
                                          </p:stCondLst>
                                        </p:cTn>
                                        <p:tgtEl>
                                          <p:spTgt spid="11"/>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by="(-#ppt_w*2)" calcmode="lin" valueType="num">
                                      <p:cBhvr rctx="PPT">
                                        <p:cTn id="38" dur="500" autoRev="1" fill="hold">
                                          <p:stCondLst>
                                            <p:cond delay="0"/>
                                          </p:stCondLst>
                                        </p:cTn>
                                        <p:tgtEl>
                                          <p:spTgt spid="12"/>
                                        </p:tgtEl>
                                        <p:attrNameLst>
                                          <p:attrName>ppt_w</p:attrName>
                                        </p:attrNameLst>
                                      </p:cBhvr>
                                    </p:anim>
                                    <p:anim by="(#ppt_w*0.50)" calcmode="lin" valueType="num">
                                      <p:cBhvr>
                                        <p:cTn id="39" dur="500" decel="50000" autoRev="1" fill="hold">
                                          <p:stCondLst>
                                            <p:cond delay="0"/>
                                          </p:stCondLst>
                                        </p:cTn>
                                        <p:tgtEl>
                                          <p:spTgt spid="12"/>
                                        </p:tgtEl>
                                        <p:attrNameLst>
                                          <p:attrName>ppt_x</p:attrName>
                                        </p:attrNameLst>
                                      </p:cBhvr>
                                    </p:anim>
                                    <p:anim from="(-#ppt_h/2)" to="(#ppt_y)" calcmode="lin" valueType="num">
                                      <p:cBhvr>
                                        <p:cTn id="40" dur="1000" fill="hold">
                                          <p:stCondLst>
                                            <p:cond delay="0"/>
                                          </p:stCondLst>
                                        </p:cTn>
                                        <p:tgtEl>
                                          <p:spTgt spid="12"/>
                                        </p:tgtEl>
                                        <p:attrNameLst>
                                          <p:attrName>ppt_y</p:attrName>
                                        </p:attrNameLst>
                                      </p:cBhvr>
                                    </p:anim>
                                    <p:animRot by="21600000">
                                      <p:cBhvr>
                                        <p:cTn id="41" dur="1000" fill="hold">
                                          <p:stCondLst>
                                            <p:cond delay="0"/>
                                          </p:stCondLst>
                                        </p:cTn>
                                        <p:tgtEl>
                                          <p:spTgt spid="12"/>
                                        </p:tgtEl>
                                        <p:attrNameLst>
                                          <p:attrName>r</p:attrName>
                                        </p:attrNameLst>
                                      </p:cBhvr>
                                    </p:animRo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by="(-#ppt_w*2)" calcmode="lin" valueType="num">
                                      <p:cBhvr rctx="PPT">
                                        <p:cTn id="44" dur="500" autoRev="1" fill="hold">
                                          <p:stCondLst>
                                            <p:cond delay="0"/>
                                          </p:stCondLst>
                                        </p:cTn>
                                        <p:tgtEl>
                                          <p:spTgt spid="13"/>
                                        </p:tgtEl>
                                        <p:attrNameLst>
                                          <p:attrName>ppt_w</p:attrName>
                                        </p:attrNameLst>
                                      </p:cBhvr>
                                    </p:anim>
                                    <p:anim by="(#ppt_w*0.50)" calcmode="lin" valueType="num">
                                      <p:cBhvr>
                                        <p:cTn id="45" dur="500" decel="50000" autoRev="1" fill="hold">
                                          <p:stCondLst>
                                            <p:cond delay="0"/>
                                          </p:stCondLst>
                                        </p:cTn>
                                        <p:tgtEl>
                                          <p:spTgt spid="13"/>
                                        </p:tgtEl>
                                        <p:attrNameLst>
                                          <p:attrName>ppt_x</p:attrName>
                                        </p:attrNameLst>
                                      </p:cBhvr>
                                    </p:anim>
                                    <p:anim from="(-#ppt_h/2)" to="(#ppt_y)" calcmode="lin" valueType="num">
                                      <p:cBhvr>
                                        <p:cTn id="46" dur="1000" fill="hold">
                                          <p:stCondLst>
                                            <p:cond delay="0"/>
                                          </p:stCondLst>
                                        </p:cTn>
                                        <p:tgtEl>
                                          <p:spTgt spid="13"/>
                                        </p:tgtEl>
                                        <p:attrNameLst>
                                          <p:attrName>ppt_y</p:attrName>
                                        </p:attrNameLst>
                                      </p:cBhvr>
                                    </p:anim>
                                    <p:animRot by="21600000">
                                      <p:cBhvr>
                                        <p:cTn id="47"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p:cTn id="48" fill="hold" display="0">
                  <p:stCondLst>
                    <p:cond delay="indefinite"/>
                  </p:stCondLst>
                  <p:endCondLst>
                    <p:cond evt="onNext" delay="0">
                      <p:tgtEl>
                        <p:sldTgt/>
                      </p:tgtEl>
                    </p:cond>
                    <p:cond evt="onPrev" delay="0">
                      <p:tgtEl>
                        <p:sldTgt/>
                      </p:tgtEl>
                    </p:cond>
                  </p:endCondLst>
                </p:cTn>
                <p:tgtEl>
                  <p:spTgt spid="5"/>
                </p:tgtEl>
              </p:cMediaNode>
            </p:video>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9"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Divya\Desktop\imagesCAL6I9RG.jpg"/>
          <p:cNvPicPr>
            <a:picLocks noChangeAspect="1" noChangeArrowheads="1"/>
          </p:cNvPicPr>
          <p:nvPr/>
        </p:nvPicPr>
        <p:blipFill>
          <a:blip r:embed="rId3"/>
          <a:srcRect t="17008"/>
          <a:stretch>
            <a:fillRect/>
          </a:stretch>
        </p:blipFill>
        <p:spPr bwMode="auto">
          <a:xfrm>
            <a:off x="1" y="5562600"/>
            <a:ext cx="2057400" cy="1295400"/>
          </a:xfrm>
          <a:prstGeom prst="rect">
            <a:avLst/>
          </a:prstGeom>
          <a:noFill/>
        </p:spPr>
      </p:pic>
      <p:pic>
        <p:nvPicPr>
          <p:cNvPr id="12" name="Picture 6" descr="C:\Users\Divya\Desktop\Picture5.jpg"/>
          <p:cNvPicPr>
            <a:picLocks noChangeAspect="1" noChangeArrowheads="1"/>
          </p:cNvPicPr>
          <p:nvPr/>
        </p:nvPicPr>
        <p:blipFill>
          <a:blip r:embed="rId4"/>
          <a:srcRect/>
          <a:stretch>
            <a:fillRect/>
          </a:stretch>
        </p:blipFill>
        <p:spPr bwMode="auto">
          <a:xfrm>
            <a:off x="7315200" y="0"/>
            <a:ext cx="1828800" cy="1295400"/>
          </a:xfrm>
          <a:prstGeom prst="rect">
            <a:avLst/>
          </a:prstGeom>
          <a:noFill/>
        </p:spPr>
      </p:pic>
      <p:pic>
        <p:nvPicPr>
          <p:cNvPr id="8" name="Picture 3" descr="C:\Users\Divya\Desktop\Picture8.jpg"/>
          <p:cNvPicPr>
            <a:picLocks noChangeAspect="1" noChangeArrowheads="1"/>
          </p:cNvPicPr>
          <p:nvPr/>
        </p:nvPicPr>
        <p:blipFill>
          <a:blip r:embed="rId5"/>
          <a:srcRect b="5556"/>
          <a:stretch>
            <a:fillRect/>
          </a:stretch>
        </p:blipFill>
        <p:spPr bwMode="auto">
          <a:xfrm>
            <a:off x="2057400" y="5486400"/>
            <a:ext cx="1905000" cy="1371600"/>
          </a:xfrm>
          <a:prstGeom prst="rect">
            <a:avLst/>
          </a:prstGeom>
          <a:noFill/>
        </p:spPr>
      </p:pic>
      <p:pic>
        <p:nvPicPr>
          <p:cNvPr id="2" name="Picture 5" descr="C:\Users\Divya\Desktop\Picture10.jpg"/>
          <p:cNvPicPr>
            <a:picLocks noChangeAspect="1" noChangeArrowheads="1"/>
          </p:cNvPicPr>
          <p:nvPr/>
        </p:nvPicPr>
        <p:blipFill>
          <a:blip r:embed="rId6"/>
          <a:srcRect/>
          <a:stretch>
            <a:fillRect/>
          </a:stretch>
        </p:blipFill>
        <p:spPr bwMode="auto">
          <a:xfrm>
            <a:off x="0" y="1219200"/>
            <a:ext cx="9144000" cy="4267200"/>
          </a:xfrm>
          <a:prstGeom prst="rect">
            <a:avLst/>
          </a:prstGeom>
          <a:noFill/>
        </p:spPr>
      </p:pic>
      <p:pic>
        <p:nvPicPr>
          <p:cNvPr id="3" name="Picture 5" descr="C:\Users\Divya\Desktop\Picture10.jpg"/>
          <p:cNvPicPr>
            <a:picLocks noChangeAspect="1" noChangeArrowheads="1"/>
          </p:cNvPicPr>
          <p:nvPr/>
        </p:nvPicPr>
        <p:blipFill>
          <a:blip r:embed="rId6"/>
          <a:srcRect/>
          <a:stretch>
            <a:fillRect/>
          </a:stretch>
        </p:blipFill>
        <p:spPr bwMode="auto">
          <a:xfrm>
            <a:off x="7543800" y="5486400"/>
            <a:ext cx="1600200" cy="1371600"/>
          </a:xfrm>
          <a:prstGeom prst="rect">
            <a:avLst/>
          </a:prstGeom>
          <a:noFill/>
        </p:spPr>
      </p:pic>
      <p:pic>
        <p:nvPicPr>
          <p:cNvPr id="4" name="Picture 4" descr="C:\Users\Divya\Desktop\Picture9.jpg"/>
          <p:cNvPicPr>
            <a:picLocks noChangeAspect="1" noChangeArrowheads="1"/>
          </p:cNvPicPr>
          <p:nvPr/>
        </p:nvPicPr>
        <p:blipFill>
          <a:blip r:embed="rId7"/>
          <a:srcRect b="11112"/>
          <a:stretch>
            <a:fillRect/>
          </a:stretch>
        </p:blipFill>
        <p:spPr bwMode="auto">
          <a:xfrm>
            <a:off x="5715000" y="5486400"/>
            <a:ext cx="1882877" cy="1371600"/>
          </a:xfrm>
          <a:prstGeom prst="rect">
            <a:avLst/>
          </a:prstGeom>
          <a:noFill/>
        </p:spPr>
      </p:pic>
      <p:pic>
        <p:nvPicPr>
          <p:cNvPr id="5" name="Picture 4" descr="C:\Users\Divya\Desktop\Picture9.jpg"/>
          <p:cNvPicPr>
            <a:picLocks noChangeAspect="1" noChangeArrowheads="1"/>
          </p:cNvPicPr>
          <p:nvPr/>
        </p:nvPicPr>
        <p:blipFill>
          <a:blip r:embed="rId7"/>
          <a:srcRect b="7737"/>
          <a:stretch>
            <a:fillRect/>
          </a:stretch>
        </p:blipFill>
        <p:spPr bwMode="auto">
          <a:xfrm>
            <a:off x="-1" y="1219200"/>
            <a:ext cx="9144001" cy="4267200"/>
          </a:xfrm>
          <a:prstGeom prst="rect">
            <a:avLst/>
          </a:prstGeom>
          <a:noFill/>
        </p:spPr>
      </p:pic>
      <p:pic>
        <p:nvPicPr>
          <p:cNvPr id="6" name="Picture 2" descr="C:\Users\Divya\Desktop\Picture7.jpg"/>
          <p:cNvPicPr>
            <a:picLocks noChangeAspect="1" noChangeArrowheads="1"/>
          </p:cNvPicPr>
          <p:nvPr/>
        </p:nvPicPr>
        <p:blipFill>
          <a:blip r:embed="rId8"/>
          <a:srcRect/>
          <a:stretch>
            <a:fillRect/>
          </a:stretch>
        </p:blipFill>
        <p:spPr bwMode="auto">
          <a:xfrm>
            <a:off x="3886200" y="5486400"/>
            <a:ext cx="1904999" cy="1371600"/>
          </a:xfrm>
          <a:prstGeom prst="rect">
            <a:avLst/>
          </a:prstGeom>
          <a:noFill/>
        </p:spPr>
      </p:pic>
      <p:pic>
        <p:nvPicPr>
          <p:cNvPr id="7" name="Picture 2" descr="C:\Users\Divya\Desktop\Picture7.jpg"/>
          <p:cNvPicPr>
            <a:picLocks noChangeAspect="1" noChangeArrowheads="1"/>
          </p:cNvPicPr>
          <p:nvPr/>
        </p:nvPicPr>
        <p:blipFill>
          <a:blip r:embed="rId8"/>
          <a:srcRect/>
          <a:stretch>
            <a:fillRect/>
          </a:stretch>
        </p:blipFill>
        <p:spPr bwMode="auto">
          <a:xfrm>
            <a:off x="-1" y="1219200"/>
            <a:ext cx="9144001" cy="4419600"/>
          </a:xfrm>
          <a:prstGeom prst="rect">
            <a:avLst/>
          </a:prstGeom>
          <a:noFill/>
        </p:spPr>
      </p:pic>
      <p:pic>
        <p:nvPicPr>
          <p:cNvPr id="9" name="Picture 3" descr="C:\Users\Divya\Desktop\Picture8.jpg"/>
          <p:cNvPicPr>
            <a:picLocks noChangeAspect="1" noChangeArrowheads="1"/>
          </p:cNvPicPr>
          <p:nvPr/>
        </p:nvPicPr>
        <p:blipFill>
          <a:blip r:embed="rId5"/>
          <a:srcRect b="5556"/>
          <a:stretch>
            <a:fillRect/>
          </a:stretch>
        </p:blipFill>
        <p:spPr bwMode="auto">
          <a:xfrm>
            <a:off x="0" y="1219200"/>
            <a:ext cx="9144000" cy="4419600"/>
          </a:xfrm>
          <a:prstGeom prst="rect">
            <a:avLst/>
          </a:prstGeom>
          <a:noFill/>
        </p:spPr>
      </p:pic>
      <p:pic>
        <p:nvPicPr>
          <p:cNvPr id="11" name="Picture 3" descr="C:\Users\Divya\Desktop\imagesCAL6I9RG.jpg"/>
          <p:cNvPicPr>
            <a:picLocks noChangeAspect="1" noChangeArrowheads="1"/>
          </p:cNvPicPr>
          <p:nvPr/>
        </p:nvPicPr>
        <p:blipFill>
          <a:blip r:embed="rId3"/>
          <a:srcRect/>
          <a:stretch>
            <a:fillRect/>
          </a:stretch>
        </p:blipFill>
        <p:spPr bwMode="auto">
          <a:xfrm>
            <a:off x="0" y="1219200"/>
            <a:ext cx="9144001" cy="4419600"/>
          </a:xfrm>
          <a:prstGeom prst="rect">
            <a:avLst/>
          </a:prstGeom>
          <a:noFill/>
        </p:spPr>
      </p:pic>
      <p:pic>
        <p:nvPicPr>
          <p:cNvPr id="13" name="Picture 6" descr="C:\Users\Divya\Desktop\Picture5.jpg"/>
          <p:cNvPicPr>
            <a:picLocks noChangeAspect="1" noChangeArrowheads="1"/>
          </p:cNvPicPr>
          <p:nvPr/>
        </p:nvPicPr>
        <p:blipFill>
          <a:blip r:embed="rId4"/>
          <a:srcRect/>
          <a:stretch>
            <a:fillRect/>
          </a:stretch>
        </p:blipFill>
        <p:spPr bwMode="auto">
          <a:xfrm>
            <a:off x="0" y="1219200"/>
            <a:ext cx="9144000" cy="4403725"/>
          </a:xfrm>
          <a:prstGeom prst="rect">
            <a:avLst/>
          </a:prstGeom>
          <a:noFill/>
        </p:spPr>
      </p:pic>
      <p:pic>
        <p:nvPicPr>
          <p:cNvPr id="14" name="Picture 11" descr="C:\Users\Divya\Desktop\Picture4.jpg"/>
          <p:cNvPicPr>
            <a:picLocks noChangeAspect="1" noChangeArrowheads="1"/>
          </p:cNvPicPr>
          <p:nvPr/>
        </p:nvPicPr>
        <p:blipFill>
          <a:blip r:embed="rId9"/>
          <a:srcRect/>
          <a:stretch>
            <a:fillRect/>
          </a:stretch>
        </p:blipFill>
        <p:spPr bwMode="auto">
          <a:xfrm>
            <a:off x="5638800" y="0"/>
            <a:ext cx="1752600" cy="1219200"/>
          </a:xfrm>
          <a:prstGeom prst="rect">
            <a:avLst/>
          </a:prstGeom>
          <a:noFill/>
        </p:spPr>
      </p:pic>
      <p:pic>
        <p:nvPicPr>
          <p:cNvPr id="15" name="Picture 11" descr="C:\Users\Divya\Desktop\Picture4.jpg"/>
          <p:cNvPicPr>
            <a:picLocks noChangeAspect="1" noChangeArrowheads="1"/>
          </p:cNvPicPr>
          <p:nvPr/>
        </p:nvPicPr>
        <p:blipFill>
          <a:blip r:embed="rId9"/>
          <a:srcRect/>
          <a:stretch>
            <a:fillRect/>
          </a:stretch>
        </p:blipFill>
        <p:spPr bwMode="auto">
          <a:xfrm>
            <a:off x="0" y="1219200"/>
            <a:ext cx="9144000" cy="4406348"/>
          </a:xfrm>
          <a:prstGeom prst="rect">
            <a:avLst/>
          </a:prstGeom>
          <a:noFill/>
        </p:spPr>
      </p:pic>
      <p:pic>
        <p:nvPicPr>
          <p:cNvPr id="16" name="Picture 10" descr="C:\Users\Divya\Desktop\Picture3.jpg"/>
          <p:cNvPicPr>
            <a:picLocks noChangeAspect="1" noChangeArrowheads="1"/>
          </p:cNvPicPr>
          <p:nvPr/>
        </p:nvPicPr>
        <p:blipFill>
          <a:blip r:embed="rId10"/>
          <a:srcRect/>
          <a:stretch>
            <a:fillRect/>
          </a:stretch>
        </p:blipFill>
        <p:spPr bwMode="auto">
          <a:xfrm>
            <a:off x="3733800" y="0"/>
            <a:ext cx="1905000" cy="1219200"/>
          </a:xfrm>
          <a:prstGeom prst="rect">
            <a:avLst/>
          </a:prstGeom>
          <a:noFill/>
        </p:spPr>
      </p:pic>
      <p:pic>
        <p:nvPicPr>
          <p:cNvPr id="17" name="Picture 10" descr="C:\Users\Divya\Desktop\Picture3.jpg"/>
          <p:cNvPicPr>
            <a:picLocks noChangeAspect="1" noChangeArrowheads="1"/>
          </p:cNvPicPr>
          <p:nvPr/>
        </p:nvPicPr>
        <p:blipFill>
          <a:blip r:embed="rId10"/>
          <a:srcRect/>
          <a:stretch>
            <a:fillRect/>
          </a:stretch>
        </p:blipFill>
        <p:spPr bwMode="auto">
          <a:xfrm>
            <a:off x="0" y="1219200"/>
            <a:ext cx="9144000" cy="4419600"/>
          </a:xfrm>
          <a:prstGeom prst="rect">
            <a:avLst/>
          </a:prstGeom>
          <a:noFill/>
        </p:spPr>
      </p:pic>
      <p:pic>
        <p:nvPicPr>
          <p:cNvPr id="20" name="Picture 8" descr="C:\Users\Divya\Desktop\Picture1.jpg"/>
          <p:cNvPicPr>
            <a:picLocks noChangeAspect="1" noChangeArrowheads="1"/>
          </p:cNvPicPr>
          <p:nvPr/>
        </p:nvPicPr>
        <p:blipFill>
          <a:blip r:embed="rId11"/>
          <a:srcRect/>
          <a:stretch>
            <a:fillRect/>
          </a:stretch>
        </p:blipFill>
        <p:spPr bwMode="auto">
          <a:xfrm>
            <a:off x="1" y="1"/>
            <a:ext cx="1904999" cy="1219199"/>
          </a:xfrm>
          <a:prstGeom prst="rect">
            <a:avLst/>
          </a:prstGeom>
          <a:noFill/>
        </p:spPr>
      </p:pic>
      <p:pic>
        <p:nvPicPr>
          <p:cNvPr id="8195" name="Picture 3" descr="C:\Users\Divya\Desktop\071128-venus-false-02[1].jpg"/>
          <p:cNvPicPr>
            <a:picLocks noChangeAspect="1" noChangeArrowheads="1"/>
          </p:cNvPicPr>
          <p:nvPr/>
        </p:nvPicPr>
        <p:blipFill>
          <a:blip r:embed="rId12" cstate="print"/>
          <a:srcRect/>
          <a:stretch>
            <a:fillRect/>
          </a:stretch>
        </p:blipFill>
        <p:spPr bwMode="auto">
          <a:xfrm>
            <a:off x="1905000" y="0"/>
            <a:ext cx="1828800" cy="1219200"/>
          </a:xfrm>
          <a:prstGeom prst="rect">
            <a:avLst/>
          </a:prstGeom>
          <a:noFill/>
        </p:spPr>
      </p:pic>
      <p:pic>
        <p:nvPicPr>
          <p:cNvPr id="8196" name="Picture 4" descr="C:\Users\Divya\Desktop\071128-venus-false-02[1].jpg"/>
          <p:cNvPicPr>
            <a:picLocks noChangeAspect="1" noChangeArrowheads="1"/>
          </p:cNvPicPr>
          <p:nvPr/>
        </p:nvPicPr>
        <p:blipFill>
          <a:blip r:embed="rId13"/>
          <a:srcRect/>
          <a:stretch>
            <a:fillRect/>
          </a:stretch>
        </p:blipFill>
        <p:spPr bwMode="auto">
          <a:xfrm>
            <a:off x="0" y="1219200"/>
            <a:ext cx="9144000" cy="4419600"/>
          </a:xfrm>
          <a:prstGeom prst="rect">
            <a:avLst/>
          </a:prstGeom>
          <a:noFill/>
        </p:spPr>
      </p:pic>
      <p:pic>
        <p:nvPicPr>
          <p:cNvPr id="21" name="Picture 8" descr="C:\Users\Divya\Desktop\Picture1.jpg"/>
          <p:cNvPicPr>
            <a:picLocks noChangeAspect="1" noChangeArrowheads="1"/>
          </p:cNvPicPr>
          <p:nvPr/>
        </p:nvPicPr>
        <p:blipFill>
          <a:blip r:embed="rId11"/>
          <a:srcRect/>
          <a:stretch>
            <a:fillRect/>
          </a:stretch>
        </p:blipFill>
        <p:spPr bwMode="auto">
          <a:xfrm>
            <a:off x="0" y="1219200"/>
            <a:ext cx="9144001" cy="4419600"/>
          </a:xfrm>
          <a:prstGeom prst="rect">
            <a:avLst/>
          </a:prstGeom>
          <a:noFill/>
        </p:spPr>
      </p:pic>
      <p:pic>
        <p:nvPicPr>
          <p:cNvPr id="2054" name="Picture 6" descr="http://t1.gstatic.com/images?q=tbn:ANd9GcTArfUXpUBTaCtqgryTBHUNWbbYAhoeCkUR5Hm1yDnnLUjvhx1Glg"/>
          <p:cNvPicPr>
            <a:picLocks noChangeAspect="1" noChangeArrowheads="1"/>
          </p:cNvPicPr>
          <p:nvPr/>
        </p:nvPicPr>
        <p:blipFill>
          <a:blip r:embed="rId14"/>
          <a:srcRect/>
          <a:stretch>
            <a:fillRect/>
          </a:stretch>
        </p:blipFill>
        <p:spPr bwMode="auto">
          <a:xfrm>
            <a:off x="0" y="1219200"/>
            <a:ext cx="9144000" cy="4358640"/>
          </a:xfrm>
          <a:prstGeom prst="rect">
            <a:avLst/>
          </a:prstGeom>
          <a:noFill/>
        </p:spPr>
      </p:pic>
      <p:sp>
        <p:nvSpPr>
          <p:cNvPr id="26" name="Rectangle 25"/>
          <p:cNvSpPr/>
          <p:nvPr/>
        </p:nvSpPr>
        <p:spPr>
          <a:xfrm>
            <a:off x="3276600" y="1219200"/>
            <a:ext cx="2555508"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spc="0" dirty="0" smtClean="0">
                <a:ln/>
                <a:solidFill>
                  <a:srgbClr val="B93FD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planets</a:t>
            </a:r>
            <a:endParaRPr lang="en-US" sz="4800" b="1" cap="all" spc="0" dirty="0">
              <a:ln/>
              <a:solidFill>
                <a:srgbClr val="B93FDF"/>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Rectangle 26"/>
          <p:cNvSpPr/>
          <p:nvPr/>
        </p:nvSpPr>
        <p:spPr>
          <a:xfrm>
            <a:off x="0" y="2828836"/>
            <a:ext cx="8915400" cy="1569660"/>
          </a:xfrm>
          <a:prstGeom prst="rect">
            <a:avLst/>
          </a:prstGeom>
        </p:spPr>
        <p:txBody>
          <a:bodyPr wrap="square">
            <a:spAutoFit/>
          </a:bodyPr>
          <a:lstStyle/>
          <a:p>
            <a:pPr algn="ctr"/>
            <a:r>
              <a:rPr lang="en-US" sz="3200" b="1" dirty="0" smtClean="0">
                <a:ln w="900" cmpd="sng">
                  <a:solidFill>
                    <a:schemeClr val="accent1">
                      <a:satMod val="190000"/>
                      <a:alpha val="55000"/>
                    </a:schemeClr>
                  </a:solidFill>
                  <a:prstDash val="solid"/>
                </a:ln>
              </a:rPr>
              <a:t>A planet is a celestial body orbiting a star or </a:t>
            </a:r>
          </a:p>
          <a:p>
            <a:pPr algn="ctr"/>
            <a:r>
              <a:rPr lang="en-US" sz="3200" b="1" dirty="0" smtClean="0">
                <a:ln w="900" cmpd="sng">
                  <a:solidFill>
                    <a:schemeClr val="accent1">
                      <a:satMod val="190000"/>
                      <a:alpha val="55000"/>
                    </a:schemeClr>
                  </a:solidFill>
                  <a:prstDash val="solid"/>
                </a:ln>
              </a:rPr>
              <a:t>Stellar remnant that is massive enough to be rounded By its own gravity .</a:t>
            </a:r>
            <a:endParaRPr lang="en-US" sz="3200" b="1" dirty="0">
              <a:ln w="900" cmpd="sng">
                <a:solidFill>
                  <a:schemeClr val="accent1">
                    <a:satMod val="190000"/>
                    <a:alpha val="55000"/>
                  </a:schemeClr>
                </a:solidFill>
                <a:prstDash val="solid"/>
              </a:ln>
            </a:endParaRPr>
          </a:p>
        </p:txBody>
      </p:sp>
      <p:pic>
        <p:nvPicPr>
          <p:cNvPr id="25" name="RESTFUL_COLOURS_y_bourdin_HIB477_LC06881.mp3">
            <a:hlinkClick r:id="" action="ppaction://media"/>
          </p:cNvPr>
          <p:cNvPicPr>
            <a:picLocks noRot="1" noChangeAspect="1"/>
          </p:cNvPicPr>
          <p:nvPr>
            <a:audioFile r:link="rId1"/>
          </p:nvPr>
        </p:nvPicPr>
        <p:blipFill>
          <a:blip r:embed="rId15"/>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1000"/>
                                        <p:tgtEl>
                                          <p:spTgt spid="26"/>
                                        </p:tgtEl>
                                      </p:cBhvr>
                                    </p:animEffect>
                                    <p:set>
                                      <p:cBhvr>
                                        <p:cTn id="11" dur="1" fill="hold">
                                          <p:stCondLst>
                                            <p:cond delay="999"/>
                                          </p:stCondLst>
                                        </p:cTn>
                                        <p:tgtEl>
                                          <p:spTgt spid="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7">
                                            <p:txEl>
                                              <p:pRg st="0" end="0"/>
                                            </p:txEl>
                                          </p:spTgt>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054"/>
                                        </p:tgtEl>
                                      </p:cBhvr>
                                    </p:animEffect>
                                    <p:set>
                                      <p:cBhvr>
                                        <p:cTn id="22" dur="1" fill="hold">
                                          <p:stCondLst>
                                            <p:cond delay="999"/>
                                          </p:stCondLst>
                                        </p:cTn>
                                        <p:tgtEl>
                                          <p:spTgt spid="20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1000"/>
                                        <p:tgtEl>
                                          <p:spTgt spid="21"/>
                                        </p:tgtEl>
                                        <p:attrNameLst>
                                          <p:attrName>ppt_w</p:attrName>
                                        </p:attrNameLst>
                                      </p:cBhvr>
                                      <p:tavLst>
                                        <p:tav tm="0">
                                          <p:val>
                                            <p:strVal val="ppt_w"/>
                                          </p:val>
                                        </p:tav>
                                        <p:tav tm="100000">
                                          <p:val>
                                            <p:fltVal val="0"/>
                                          </p:val>
                                        </p:tav>
                                      </p:tavLst>
                                    </p:anim>
                                    <p:anim calcmode="lin" valueType="num">
                                      <p:cBhvr>
                                        <p:cTn id="27" dur="1000"/>
                                        <p:tgtEl>
                                          <p:spTgt spid="21"/>
                                        </p:tgtEl>
                                        <p:attrNameLst>
                                          <p:attrName>ppt_h</p:attrName>
                                        </p:attrNameLst>
                                      </p:cBhvr>
                                      <p:tavLst>
                                        <p:tav tm="0">
                                          <p:val>
                                            <p:strVal val="ppt_h"/>
                                          </p:val>
                                        </p:tav>
                                        <p:tav tm="100000">
                                          <p:val>
                                            <p:fltVal val="0"/>
                                          </p:val>
                                        </p:tav>
                                      </p:tavLst>
                                    </p:anim>
                                    <p:animEffect transition="out" filter="fade">
                                      <p:cBhvr>
                                        <p:cTn id="28" dur="1000"/>
                                        <p:tgtEl>
                                          <p:spTgt spid="21"/>
                                        </p:tgtEl>
                                      </p:cBhvr>
                                    </p:animEffect>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00"/>
                                        <p:tgtEl>
                                          <p:spTgt spid="8196"/>
                                        </p:tgtEl>
                                      </p:cBhvr>
                                    </p:animEffect>
                                    <p:set>
                                      <p:cBhvr>
                                        <p:cTn id="34" dur="1" fill="hold">
                                          <p:stCondLst>
                                            <p:cond delay="999"/>
                                          </p:stCondLst>
                                        </p:cTn>
                                        <p:tgtEl>
                                          <p:spTgt spid="819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xit" presetSubtype="0" fill="hold" nodeType="clickEffect">
                                  <p:stCondLst>
                                    <p:cond delay="0"/>
                                  </p:stCondLst>
                                  <p:childTnLst>
                                    <p:anim calcmode="lin" valueType="num">
                                      <p:cBhvr>
                                        <p:cTn id="42" dur="1000"/>
                                        <p:tgtEl>
                                          <p:spTgt spid="17"/>
                                        </p:tgtEl>
                                        <p:attrNameLst>
                                          <p:attrName>ppt_w</p:attrName>
                                        </p:attrNameLst>
                                      </p:cBhvr>
                                      <p:tavLst>
                                        <p:tav tm="0">
                                          <p:val>
                                            <p:strVal val="ppt_w"/>
                                          </p:val>
                                        </p:tav>
                                        <p:tav tm="100000">
                                          <p:val>
                                            <p:fltVal val="0"/>
                                          </p:val>
                                        </p:tav>
                                      </p:tavLst>
                                    </p:anim>
                                    <p:anim calcmode="lin" valueType="num">
                                      <p:cBhvr>
                                        <p:cTn id="43" dur="1000"/>
                                        <p:tgtEl>
                                          <p:spTgt spid="17"/>
                                        </p:tgtEl>
                                        <p:attrNameLst>
                                          <p:attrName>ppt_h</p:attrName>
                                        </p:attrNameLst>
                                      </p:cBhvr>
                                      <p:tavLst>
                                        <p:tav tm="0">
                                          <p:val>
                                            <p:strVal val="ppt_h"/>
                                          </p:val>
                                        </p:tav>
                                        <p:tav tm="100000">
                                          <p:val>
                                            <p:fltVal val="0"/>
                                          </p:val>
                                        </p:tav>
                                      </p:tavLst>
                                    </p:anim>
                                    <p:animEffect transition="out" filter="fade">
                                      <p:cBhvr>
                                        <p:cTn id="44" dur="1000"/>
                                        <p:tgtEl>
                                          <p:spTgt spid="17"/>
                                        </p:tgtEl>
                                      </p:cBhvr>
                                    </p:animEffect>
                                    <p:set>
                                      <p:cBhvr>
                                        <p:cTn id="45" dur="1" fill="hold">
                                          <p:stCondLst>
                                            <p:cond delay="999"/>
                                          </p:stCondLst>
                                        </p:cTn>
                                        <p:tgtEl>
                                          <p:spTgt spid="1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nodeType="clickEffect">
                                  <p:stCondLst>
                                    <p:cond delay="0"/>
                                  </p:stCondLst>
                                  <p:childTnLst>
                                    <p:anim calcmode="lin" valueType="num">
                                      <p:cBhvr>
                                        <p:cTn id="49" dur="1000"/>
                                        <p:tgtEl>
                                          <p:spTgt spid="15"/>
                                        </p:tgtEl>
                                        <p:attrNameLst>
                                          <p:attrName>ppt_w</p:attrName>
                                        </p:attrNameLst>
                                      </p:cBhvr>
                                      <p:tavLst>
                                        <p:tav tm="0">
                                          <p:val>
                                            <p:strVal val="ppt_w"/>
                                          </p:val>
                                        </p:tav>
                                        <p:tav tm="100000">
                                          <p:val>
                                            <p:fltVal val="0"/>
                                          </p:val>
                                        </p:tav>
                                      </p:tavLst>
                                    </p:anim>
                                    <p:anim calcmode="lin" valueType="num">
                                      <p:cBhvr>
                                        <p:cTn id="50" dur="1000"/>
                                        <p:tgtEl>
                                          <p:spTgt spid="15"/>
                                        </p:tgtEl>
                                        <p:attrNameLst>
                                          <p:attrName>ppt_h</p:attrName>
                                        </p:attrNameLst>
                                      </p:cBhvr>
                                      <p:tavLst>
                                        <p:tav tm="0">
                                          <p:val>
                                            <p:strVal val="ppt_h"/>
                                          </p:val>
                                        </p:tav>
                                        <p:tav tm="100000">
                                          <p:val>
                                            <p:fltVal val="0"/>
                                          </p:val>
                                        </p:tav>
                                      </p:tavLst>
                                    </p:anim>
                                    <p:animEffect transition="out" filter="fade">
                                      <p:cBhvr>
                                        <p:cTn id="51" dur="1000"/>
                                        <p:tgtEl>
                                          <p:spTgt spid="15"/>
                                        </p:tgtEl>
                                      </p:cBhvr>
                                    </p:animEffect>
                                    <p:set>
                                      <p:cBhvr>
                                        <p:cTn id="52" dur="1" fill="hold">
                                          <p:stCondLst>
                                            <p:cond delay="9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xit" presetSubtype="0" fill="hold" nodeType="clickEffect">
                                  <p:stCondLst>
                                    <p:cond delay="0"/>
                                  </p:stCondLst>
                                  <p:childTnLst>
                                    <p:anim calcmode="lin" valueType="num">
                                      <p:cBhvr>
                                        <p:cTn id="56" dur="1000"/>
                                        <p:tgtEl>
                                          <p:spTgt spid="13"/>
                                        </p:tgtEl>
                                        <p:attrNameLst>
                                          <p:attrName>ppt_w</p:attrName>
                                        </p:attrNameLst>
                                      </p:cBhvr>
                                      <p:tavLst>
                                        <p:tav tm="0">
                                          <p:val>
                                            <p:strVal val="ppt_w"/>
                                          </p:val>
                                        </p:tav>
                                        <p:tav tm="100000">
                                          <p:val>
                                            <p:fltVal val="0"/>
                                          </p:val>
                                        </p:tav>
                                      </p:tavLst>
                                    </p:anim>
                                    <p:anim calcmode="lin" valueType="num">
                                      <p:cBhvr>
                                        <p:cTn id="57" dur="1000"/>
                                        <p:tgtEl>
                                          <p:spTgt spid="13"/>
                                        </p:tgtEl>
                                        <p:attrNameLst>
                                          <p:attrName>ppt_h</p:attrName>
                                        </p:attrNameLst>
                                      </p:cBhvr>
                                      <p:tavLst>
                                        <p:tav tm="0">
                                          <p:val>
                                            <p:strVal val="ppt_h"/>
                                          </p:val>
                                        </p:tav>
                                        <p:tav tm="100000">
                                          <p:val>
                                            <p:fltVal val="0"/>
                                          </p:val>
                                        </p:tav>
                                      </p:tavLst>
                                    </p:anim>
                                    <p:animEffect transition="out" filter="fade">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xit" presetSubtype="0" fill="hold" nodeType="clickEffect">
                                  <p:stCondLst>
                                    <p:cond delay="0"/>
                                  </p:stCondLst>
                                  <p:childTnLst>
                                    <p:anim calcmode="lin" valueType="num">
                                      <p:cBhvr>
                                        <p:cTn id="63" dur="1000"/>
                                        <p:tgtEl>
                                          <p:spTgt spid="11"/>
                                        </p:tgtEl>
                                        <p:attrNameLst>
                                          <p:attrName>ppt_w</p:attrName>
                                        </p:attrNameLst>
                                      </p:cBhvr>
                                      <p:tavLst>
                                        <p:tav tm="0">
                                          <p:val>
                                            <p:strVal val="ppt_w"/>
                                          </p:val>
                                        </p:tav>
                                        <p:tav tm="100000">
                                          <p:val>
                                            <p:fltVal val="0"/>
                                          </p:val>
                                        </p:tav>
                                      </p:tavLst>
                                    </p:anim>
                                    <p:anim calcmode="lin" valueType="num">
                                      <p:cBhvr>
                                        <p:cTn id="64" dur="1000"/>
                                        <p:tgtEl>
                                          <p:spTgt spid="11"/>
                                        </p:tgtEl>
                                        <p:attrNameLst>
                                          <p:attrName>ppt_h</p:attrName>
                                        </p:attrNameLst>
                                      </p:cBhvr>
                                      <p:tavLst>
                                        <p:tav tm="0">
                                          <p:val>
                                            <p:strVal val="ppt_h"/>
                                          </p:val>
                                        </p:tav>
                                        <p:tav tm="100000">
                                          <p:val>
                                            <p:fltVal val="0"/>
                                          </p:val>
                                        </p:tav>
                                      </p:tavLst>
                                    </p:anim>
                                    <p:animEffect transition="out" filter="fade">
                                      <p:cBhvr>
                                        <p:cTn id="65" dur="1000"/>
                                        <p:tgtEl>
                                          <p:spTgt spid="11"/>
                                        </p:tgtEl>
                                      </p:cBhvr>
                                    </p:animEffect>
                                    <p:set>
                                      <p:cBhvr>
                                        <p:cTn id="66" dur="1" fill="hold">
                                          <p:stCondLst>
                                            <p:cond delay="999"/>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xit" presetSubtype="0" fill="hold" nodeType="clickEffect">
                                  <p:stCondLst>
                                    <p:cond delay="0"/>
                                  </p:stCondLst>
                                  <p:childTnLst>
                                    <p:anim calcmode="lin" valueType="num">
                                      <p:cBhvr>
                                        <p:cTn id="70" dur="1000"/>
                                        <p:tgtEl>
                                          <p:spTgt spid="9"/>
                                        </p:tgtEl>
                                        <p:attrNameLst>
                                          <p:attrName>ppt_w</p:attrName>
                                        </p:attrNameLst>
                                      </p:cBhvr>
                                      <p:tavLst>
                                        <p:tav tm="0">
                                          <p:val>
                                            <p:strVal val="ppt_w"/>
                                          </p:val>
                                        </p:tav>
                                        <p:tav tm="100000">
                                          <p:val>
                                            <p:fltVal val="0"/>
                                          </p:val>
                                        </p:tav>
                                      </p:tavLst>
                                    </p:anim>
                                    <p:anim calcmode="lin" valueType="num">
                                      <p:cBhvr>
                                        <p:cTn id="71" dur="1000"/>
                                        <p:tgtEl>
                                          <p:spTgt spid="9"/>
                                        </p:tgtEl>
                                        <p:attrNameLst>
                                          <p:attrName>ppt_h</p:attrName>
                                        </p:attrNameLst>
                                      </p:cBhvr>
                                      <p:tavLst>
                                        <p:tav tm="0">
                                          <p:val>
                                            <p:strVal val="ppt_h"/>
                                          </p:val>
                                        </p:tav>
                                        <p:tav tm="100000">
                                          <p:val>
                                            <p:fltVal val="0"/>
                                          </p:val>
                                        </p:tav>
                                      </p:tavLst>
                                    </p:anim>
                                    <p:animEffect transition="out" filter="fade">
                                      <p:cBhvr>
                                        <p:cTn id="72" dur="1000"/>
                                        <p:tgtEl>
                                          <p:spTgt spid="9"/>
                                        </p:tgtEl>
                                      </p:cBhvr>
                                    </p:animEffect>
                                    <p:set>
                                      <p:cBhvr>
                                        <p:cTn id="73" dur="1" fill="hold">
                                          <p:stCondLst>
                                            <p:cond delay="9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xit" presetSubtype="0" fill="hold" nodeType="clickEffect">
                                  <p:stCondLst>
                                    <p:cond delay="0"/>
                                  </p:stCondLst>
                                  <p:childTnLst>
                                    <p:anim calcmode="lin" valueType="num">
                                      <p:cBhvr>
                                        <p:cTn id="77" dur="1000"/>
                                        <p:tgtEl>
                                          <p:spTgt spid="7"/>
                                        </p:tgtEl>
                                        <p:attrNameLst>
                                          <p:attrName>ppt_w</p:attrName>
                                        </p:attrNameLst>
                                      </p:cBhvr>
                                      <p:tavLst>
                                        <p:tav tm="0">
                                          <p:val>
                                            <p:strVal val="ppt_w"/>
                                          </p:val>
                                        </p:tav>
                                        <p:tav tm="100000">
                                          <p:val>
                                            <p:fltVal val="0"/>
                                          </p:val>
                                        </p:tav>
                                      </p:tavLst>
                                    </p:anim>
                                    <p:anim calcmode="lin" valueType="num">
                                      <p:cBhvr>
                                        <p:cTn id="78" dur="1000"/>
                                        <p:tgtEl>
                                          <p:spTgt spid="7"/>
                                        </p:tgtEl>
                                        <p:attrNameLst>
                                          <p:attrName>ppt_h</p:attrName>
                                        </p:attrNameLst>
                                      </p:cBhvr>
                                      <p:tavLst>
                                        <p:tav tm="0">
                                          <p:val>
                                            <p:strVal val="ppt_h"/>
                                          </p:val>
                                        </p:tav>
                                        <p:tav tm="100000">
                                          <p:val>
                                            <p:fltVal val="0"/>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53" presetClass="exit" presetSubtype="0" fill="hold" nodeType="clickEffect">
                                  <p:stCondLst>
                                    <p:cond delay="0"/>
                                  </p:stCondLst>
                                  <p:childTnLst>
                                    <p:anim calcmode="lin" valueType="num">
                                      <p:cBhvr>
                                        <p:cTn id="84" dur="1000"/>
                                        <p:tgtEl>
                                          <p:spTgt spid="5"/>
                                        </p:tgtEl>
                                        <p:attrNameLst>
                                          <p:attrName>ppt_w</p:attrName>
                                        </p:attrNameLst>
                                      </p:cBhvr>
                                      <p:tavLst>
                                        <p:tav tm="0">
                                          <p:val>
                                            <p:strVal val="ppt_w"/>
                                          </p:val>
                                        </p:tav>
                                        <p:tav tm="100000">
                                          <p:val>
                                            <p:fltVal val="0"/>
                                          </p:val>
                                        </p:tav>
                                      </p:tavLst>
                                    </p:anim>
                                    <p:anim calcmode="lin" valueType="num">
                                      <p:cBhvr>
                                        <p:cTn id="85" dur="1000"/>
                                        <p:tgtEl>
                                          <p:spTgt spid="5"/>
                                        </p:tgtEl>
                                        <p:attrNameLst>
                                          <p:attrName>ppt_h</p:attrName>
                                        </p:attrNameLst>
                                      </p:cBhvr>
                                      <p:tavLst>
                                        <p:tav tm="0">
                                          <p:val>
                                            <p:strVal val="ppt_h"/>
                                          </p:val>
                                        </p:tav>
                                        <p:tav tm="100000">
                                          <p:val>
                                            <p:fltVal val="0"/>
                                          </p:val>
                                        </p:tav>
                                      </p:tavLst>
                                    </p:anim>
                                    <p:animEffect transition="out" filter="fade">
                                      <p:cBhvr>
                                        <p:cTn id="86" dur="1000"/>
                                        <p:tgtEl>
                                          <p:spTgt spid="5"/>
                                        </p:tgtEl>
                                      </p:cBhvr>
                                    </p:animEffect>
                                    <p:set>
                                      <p:cBhvr>
                                        <p:cTn id="8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8">
                <p:cTn id="88" fill="hold" display="0">
                  <p:stCondLst>
                    <p:cond delay="indefinite"/>
                  </p:stCondLst>
                  <p:endCondLst>
                    <p:cond evt="onPrev" delay="0">
                      <p:tgtEl>
                        <p:sldTgt/>
                      </p:tgtEl>
                    </p:cond>
                    <p:cond evt="onStopAudio" delay="0">
                      <p:tgtEl>
                        <p:sldTgt/>
                      </p:tgtEl>
                    </p:cond>
                  </p:endCondLst>
                </p:cTn>
                <p:tgtEl>
                  <p:spTgt spid="25"/>
                </p:tgtEl>
              </p:cMediaNode>
            </p:audio>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http://t2.gstatic.com/images?q=tbn:ANd9GcRvPyhgrwQ9JgaDCbgDFq-YJkytKrBga9XvZhhyd8LpFp4owVPD"/>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858000"/>
          </a:xfrm>
          <a:prstGeom prst="rect">
            <a:avLst/>
          </a:prstGeom>
          <a:noFill/>
        </p:spPr>
      </p:pic>
      <p:pic>
        <p:nvPicPr>
          <p:cNvPr id="13316" name="Picture 4" descr="http://t0.gstatic.com/images?q=tbn:ANd9GcSkMArW7O2Cnb3HOF5AmqGJnmxWA5aeBzoGX9z47wkK5L_nmlBI"/>
          <p:cNvPicPr>
            <a:picLocks noChangeAspect="1" noChangeArrowheads="1"/>
          </p:cNvPicPr>
          <p:nvPr/>
        </p:nvPicPr>
        <p:blipFill>
          <a:blip r:embed="rId5">
            <a:lum contrast="40000"/>
          </a:blip>
          <a:srcRect/>
          <a:stretch>
            <a:fillRect/>
          </a:stretch>
        </p:blipFill>
        <p:spPr bwMode="auto">
          <a:xfrm>
            <a:off x="3352800" y="5181600"/>
            <a:ext cx="2209800" cy="1676400"/>
          </a:xfrm>
          <a:prstGeom prst="rect">
            <a:avLst/>
          </a:prstGeom>
          <a:noFill/>
        </p:spPr>
      </p:pic>
      <p:pic>
        <p:nvPicPr>
          <p:cNvPr id="13314" name="Picture 2" descr="http://t1.gstatic.com/images?q=tbn:ANd9GcRvNosj3ikLUY3oQRIgzjYV5U88K0gu3bULZ0fEt0kAGWDNbGIF"/>
          <p:cNvPicPr>
            <a:picLocks noChangeAspect="1" noChangeArrowheads="1"/>
          </p:cNvPicPr>
          <p:nvPr/>
        </p:nvPicPr>
        <p:blipFill>
          <a:blip r:embed="rId6"/>
          <a:srcRect/>
          <a:stretch>
            <a:fillRect/>
          </a:stretch>
        </p:blipFill>
        <p:spPr bwMode="auto">
          <a:xfrm>
            <a:off x="7086600" y="5181601"/>
            <a:ext cx="2057399" cy="1676399"/>
          </a:xfrm>
          <a:prstGeom prst="rect">
            <a:avLst/>
          </a:prstGeom>
          <a:noFill/>
        </p:spPr>
      </p:pic>
      <p:pic>
        <p:nvPicPr>
          <p:cNvPr id="13318" name="Picture 6" descr="http://t1.gstatic.com/images?q=tbn:ANd9GcSmHZojELXaPwOILo4p_EMCa8rZ41dlf20fvGcBEIID7p-aQmh4"/>
          <p:cNvPicPr>
            <a:picLocks noChangeAspect="1" noChangeArrowheads="1"/>
          </p:cNvPicPr>
          <p:nvPr/>
        </p:nvPicPr>
        <p:blipFill>
          <a:blip r:embed="rId7"/>
          <a:srcRect/>
          <a:stretch>
            <a:fillRect/>
          </a:stretch>
        </p:blipFill>
        <p:spPr bwMode="auto">
          <a:xfrm>
            <a:off x="1524000" y="5181600"/>
            <a:ext cx="2212848" cy="1676400"/>
          </a:xfrm>
          <a:prstGeom prst="rect">
            <a:avLst/>
          </a:prstGeom>
          <a:noFill/>
        </p:spPr>
      </p:pic>
      <p:pic>
        <p:nvPicPr>
          <p:cNvPr id="13322" name="Picture 10" descr="http://t0.gstatic.com/images?q=tbn:ANd9GcQ5kalY_-H1yt7EAYf6FMFfFBKZY5PQPThOEq4zWC9mMqxQcHGHCw"/>
          <p:cNvPicPr>
            <a:picLocks noChangeAspect="1" noChangeArrowheads="1"/>
          </p:cNvPicPr>
          <p:nvPr/>
        </p:nvPicPr>
        <p:blipFill>
          <a:blip r:embed="rId8"/>
          <a:srcRect/>
          <a:stretch>
            <a:fillRect/>
          </a:stretch>
        </p:blipFill>
        <p:spPr bwMode="auto">
          <a:xfrm>
            <a:off x="5410200" y="5181600"/>
            <a:ext cx="1808226" cy="1676400"/>
          </a:xfrm>
          <a:prstGeom prst="rect">
            <a:avLst/>
          </a:prstGeom>
          <a:noFill/>
        </p:spPr>
      </p:pic>
      <p:pic>
        <p:nvPicPr>
          <p:cNvPr id="13328" name="Picture 16" descr="http://t1.gstatic.com/images?q=tbn:ANd9GcTu8LhYmZX8XpcuG-L90_3YClyZh8RNh3iSc2kb2oVpSSKdoDkC"/>
          <p:cNvPicPr>
            <a:picLocks noChangeAspect="1" noChangeArrowheads="1"/>
          </p:cNvPicPr>
          <p:nvPr/>
        </p:nvPicPr>
        <p:blipFill>
          <a:blip r:embed="rId9"/>
          <a:srcRect/>
          <a:stretch>
            <a:fillRect/>
          </a:stretch>
        </p:blipFill>
        <p:spPr bwMode="auto">
          <a:xfrm>
            <a:off x="1" y="5181600"/>
            <a:ext cx="1676400" cy="1676400"/>
          </a:xfrm>
          <a:prstGeom prst="rect">
            <a:avLst/>
          </a:prstGeom>
          <a:noFill/>
        </p:spPr>
      </p:pic>
      <p:sp>
        <p:nvSpPr>
          <p:cNvPr id="12" name="TextBox 11"/>
          <p:cNvSpPr txBox="1"/>
          <p:nvPr/>
        </p:nvSpPr>
        <p:spPr>
          <a:xfrm>
            <a:off x="2971800" y="228600"/>
            <a:ext cx="3200400" cy="1200329"/>
          </a:xfrm>
          <a:prstGeom prst="rect">
            <a:avLst/>
          </a:prstGeom>
          <a:noFill/>
        </p:spPr>
        <p:txBody>
          <a:bodyPr wrap="square" rtlCol="0">
            <a:spAutoFit/>
          </a:bodyPr>
          <a:lstStyle/>
          <a:p>
            <a:r>
              <a:rPr lang="en-US" sz="7200" dirty="0" smtClean="0">
                <a:solidFill>
                  <a:schemeClr val="bg1"/>
                </a:solidFill>
                <a:latin typeface="Broadway" pitchFamily="82" charset="0"/>
              </a:rPr>
              <a:t>Moon</a:t>
            </a:r>
            <a:endParaRPr lang="en-US" sz="7200" dirty="0">
              <a:solidFill>
                <a:schemeClr val="bg1"/>
              </a:solidFill>
              <a:latin typeface="Broadway" pitchFamily="82" charset="0"/>
            </a:endParaRPr>
          </a:p>
        </p:txBody>
      </p:sp>
      <p:sp>
        <p:nvSpPr>
          <p:cNvPr id="9" name="Rectangle 8"/>
          <p:cNvSpPr/>
          <p:nvPr/>
        </p:nvSpPr>
        <p:spPr>
          <a:xfrm>
            <a:off x="990600" y="3048000"/>
            <a:ext cx="7162800" cy="1015663"/>
          </a:xfrm>
          <a:prstGeom prst="rect">
            <a:avLst/>
          </a:prstGeom>
        </p:spPr>
        <p:txBody>
          <a:bodyPr wrap="square">
            <a:spAutoFit/>
          </a:bodyPr>
          <a:lstStyle/>
          <a:p>
            <a:r>
              <a:rPr lang="en-US" sz="2000" b="1" dirty="0" smtClean="0">
                <a:solidFill>
                  <a:schemeClr val="bg1"/>
                </a:solidFill>
              </a:rPr>
              <a:t>The Moon is the only </a:t>
            </a:r>
            <a:r>
              <a:rPr lang="en-US" sz="2000" b="1" dirty="0" smtClean="0">
                <a:solidFill>
                  <a:srgbClr val="2AEFF4"/>
                </a:solidFill>
              </a:rPr>
              <a:t>natural satellite </a:t>
            </a:r>
            <a:r>
              <a:rPr lang="en-US" sz="2000" b="1" dirty="0" smtClean="0">
                <a:solidFill>
                  <a:schemeClr val="bg1"/>
                </a:solidFill>
              </a:rPr>
              <a:t>of the Earth ,and the fifth largest satellite in the solar system. It is the largest natural satellite of a planet in the Solar System</a:t>
            </a:r>
            <a:endParaRPr lang="en-US" sz="2000" b="1" dirty="0">
              <a:solidFill>
                <a:schemeClr val="bg1"/>
              </a:solidFill>
            </a:endParaRPr>
          </a:p>
        </p:txBody>
      </p:sp>
      <p:pic>
        <p:nvPicPr>
          <p:cNvPr id="10" name="MS910219097[1].wav">
            <a:hlinkClick r:id="" action="ppaction://media"/>
          </p:cNvPr>
          <p:cNvPicPr>
            <a:picLocks noRot="1" noChangeAspect="1"/>
          </p:cNvPicPr>
          <p:nvPr>
            <a:audioFile r:link="rId1"/>
          </p:nvPr>
        </p:nvPicPr>
        <p:blipFill>
          <a:blip r:embed="rId10"/>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mediacall" presetSubtype="0" fill="hold" nodeType="afterEffect">
                                  <p:stCondLst>
                                    <p:cond delay="0"/>
                                  </p:stCondLst>
                                  <p:childTnLst>
                                    <p:cmd type="call" cmd="playFrom(0.0)">
                                      <p:cBhvr>
                                        <p:cTn id="14" dur="8048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1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2.gstatic.com/images?q=tbn:ANd9GcQZOOOcbcc5rzbugn70k7o4ISOBCaJ_dQYrNHkFec54CUII3C8i"/>
          <p:cNvPicPr>
            <a:picLocks noChangeAspect="1" noChangeArrowheads="1"/>
          </p:cNvPicPr>
          <p:nvPr/>
        </p:nvPicPr>
        <p:blipFill>
          <a:blip r:embed="rId3"/>
          <a:srcRect/>
          <a:stretch>
            <a:fillRect/>
          </a:stretch>
        </p:blipFill>
        <p:spPr bwMode="auto">
          <a:xfrm>
            <a:off x="0" y="-19323"/>
            <a:ext cx="9144001" cy="6877323"/>
          </a:xfrm>
          <a:prstGeom prst="rect">
            <a:avLst/>
          </a:prstGeom>
          <a:noFill/>
        </p:spPr>
      </p:pic>
      <p:sp>
        <p:nvSpPr>
          <p:cNvPr id="6" name="Rectangle 5"/>
          <p:cNvSpPr/>
          <p:nvPr/>
        </p:nvSpPr>
        <p:spPr>
          <a:xfrm>
            <a:off x="457200" y="381000"/>
            <a:ext cx="843660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2AEFF4"/>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Asteroids or planetoids</a:t>
            </a:r>
          </a:p>
        </p:txBody>
      </p:sp>
      <p:sp>
        <p:nvSpPr>
          <p:cNvPr id="5" name="Rectangle 4"/>
          <p:cNvSpPr/>
          <p:nvPr/>
        </p:nvSpPr>
        <p:spPr>
          <a:xfrm>
            <a:off x="381000" y="2438400"/>
            <a:ext cx="4533805" cy="646331"/>
          </a:xfrm>
          <a:prstGeom prst="rect">
            <a:avLst/>
          </a:prstGeom>
          <a:noFill/>
        </p:spPr>
        <p:txBody>
          <a:bodyPr wrap="none" lIns="91440" tIns="45720" rIns="91440" bIns="45720">
            <a:spAutoFit/>
          </a:bodyPr>
          <a:lstStyle/>
          <a:p>
            <a:pPr algn="ctr">
              <a:buFont typeface="Arial" pitchFamily="34" charset="0"/>
              <a:buChar char="•"/>
            </a:pPr>
            <a:r>
              <a:rPr lang="en-US" sz="3600" b="1" cap="none" spc="0" dirty="0" smtClean="0">
                <a:ln w="1905"/>
                <a:solidFill>
                  <a:srgbClr val="DF74FC"/>
                </a:solidFill>
                <a:effectLst>
                  <a:innerShdw blurRad="69850" dist="43180" dir="5400000">
                    <a:srgbClr val="000000">
                      <a:alpha val="65000"/>
                    </a:srgbClr>
                  </a:innerShdw>
                </a:effectLst>
              </a:rPr>
              <a:t>Facts about Asteroids</a:t>
            </a:r>
            <a:endParaRPr lang="en-US" sz="3600" b="1" cap="none" spc="0" dirty="0">
              <a:ln w="1905"/>
              <a:solidFill>
                <a:srgbClr val="DF74FC"/>
              </a:solidFill>
              <a:effectLst>
                <a:innerShdw blurRad="69850" dist="43180" dir="5400000">
                  <a:srgbClr val="000000">
                    <a:alpha val="65000"/>
                  </a:srgbClr>
                </a:innerShdw>
              </a:effectLst>
            </a:endParaRPr>
          </a:p>
        </p:txBody>
      </p:sp>
      <p:sp>
        <p:nvSpPr>
          <p:cNvPr id="9" name="Rectangle 8"/>
          <p:cNvSpPr/>
          <p:nvPr/>
        </p:nvSpPr>
        <p:spPr>
          <a:xfrm>
            <a:off x="762000" y="1524000"/>
            <a:ext cx="7315200" cy="830997"/>
          </a:xfrm>
          <a:prstGeom prst="rect">
            <a:avLst/>
          </a:prstGeom>
          <a:noFill/>
        </p:spPr>
        <p:txBody>
          <a:bodyPr wrap="square" lIns="91440" tIns="45720" rIns="91440" bIns="45720">
            <a:spAutoFit/>
          </a:bodyPr>
          <a:lstStyle/>
          <a:p>
            <a:pPr algn="ctr"/>
            <a:r>
              <a:rPr lang="en-US" sz="2400" b="1" dirty="0" smtClean="0">
                <a:solidFill>
                  <a:srgbClr val="2AEFF4"/>
                </a:solidFill>
              </a:rPr>
              <a:t>Asteroids are a class of small </a:t>
            </a:r>
            <a:r>
              <a:rPr lang="en-US" sz="2400" b="1" dirty="0" smtClean="0"/>
              <a:t>solar system Bodies </a:t>
            </a:r>
            <a:r>
              <a:rPr lang="en-US" sz="2400" b="1" dirty="0" smtClean="0">
                <a:solidFill>
                  <a:srgbClr val="2AEFF4"/>
                </a:solidFill>
              </a:rPr>
              <a:t>in orbit around the Sun, they are also called </a:t>
            </a:r>
            <a:r>
              <a:rPr lang="en-US" sz="2400" b="1" dirty="0" smtClean="0"/>
              <a:t>Planetoids. </a:t>
            </a:r>
            <a:endParaRPr lang="en-US" sz="2400" b="1" dirty="0"/>
          </a:p>
        </p:txBody>
      </p:sp>
      <p:sp>
        <p:nvSpPr>
          <p:cNvPr id="10" name="TextBox 9"/>
          <p:cNvSpPr txBox="1"/>
          <p:nvPr/>
        </p:nvSpPr>
        <p:spPr>
          <a:xfrm>
            <a:off x="762000" y="3276600"/>
            <a:ext cx="6858000" cy="2246769"/>
          </a:xfrm>
          <a:prstGeom prst="rect">
            <a:avLst/>
          </a:prstGeom>
          <a:noFill/>
        </p:spPr>
        <p:txBody>
          <a:bodyPr wrap="square" rtlCol="0">
            <a:spAutoFit/>
          </a:bodyPr>
          <a:lstStyle/>
          <a:p>
            <a:pPr>
              <a:buFont typeface="Wingdings" pitchFamily="2" charset="2"/>
              <a:buChar char="v"/>
            </a:pPr>
            <a:r>
              <a:rPr lang="en-US" sz="2000" b="1" dirty="0" smtClean="0">
                <a:solidFill>
                  <a:schemeClr val="bg1"/>
                </a:solidFill>
                <a:effectLst>
                  <a:outerShdw blurRad="38100" dist="38100" dir="2700000" algn="tl">
                    <a:srgbClr val="000000">
                      <a:alpha val="43137"/>
                    </a:srgbClr>
                  </a:outerShdw>
                </a:effectLst>
              </a:rPr>
              <a:t>ASTEROIDS ARE SMALL SOLID OBJECT THAT ORBIT THE SUN.</a:t>
            </a:r>
          </a:p>
          <a:p>
            <a:pPr>
              <a:buFont typeface="Wingdings" pitchFamily="2" charset="2"/>
              <a:buChar char="v"/>
            </a:pPr>
            <a:r>
              <a:rPr lang="en-US" sz="2000" b="1" dirty="0" smtClean="0">
                <a:solidFill>
                  <a:schemeClr val="bg1"/>
                </a:solidFill>
                <a:effectLst>
                  <a:outerShdw blurRad="38100" dist="38100" dir="2700000" algn="tl">
                    <a:srgbClr val="000000">
                      <a:alpha val="43137"/>
                    </a:srgbClr>
                  </a:outerShdw>
                </a:effectLst>
              </a:rPr>
              <a:t>THEY ARE SOMETIMES  CALLED MINOR PLANETS.</a:t>
            </a:r>
          </a:p>
          <a:p>
            <a:pPr>
              <a:buFont typeface="Wingdings" pitchFamily="2" charset="2"/>
              <a:buChar char="v"/>
            </a:pPr>
            <a:r>
              <a:rPr lang="en-US" sz="2000" b="1" dirty="0" smtClean="0">
                <a:solidFill>
                  <a:schemeClr val="bg1"/>
                </a:solidFill>
                <a:effectLst>
                  <a:outerShdw blurRad="38100" dist="38100" dir="2700000" algn="tl">
                    <a:srgbClr val="000000">
                      <a:alpha val="43137"/>
                    </a:srgbClr>
                  </a:outerShdw>
                </a:effectLst>
              </a:rPr>
              <a:t>ASTEROIDS HAVE LARGE CRATER ON THEM.</a:t>
            </a:r>
          </a:p>
          <a:p>
            <a:pPr>
              <a:buFont typeface="Wingdings" pitchFamily="2" charset="2"/>
              <a:buChar char="v"/>
            </a:pPr>
            <a:r>
              <a:rPr lang="en-US" sz="2000" b="1" dirty="0" smtClean="0">
                <a:solidFill>
                  <a:schemeClr val="bg1"/>
                </a:solidFill>
                <a:effectLst>
                  <a:outerShdw blurRad="38100" dist="38100" dir="2700000" algn="tl">
                    <a:srgbClr val="000000">
                      <a:alpha val="43137"/>
                    </a:srgbClr>
                  </a:outerShdw>
                </a:effectLst>
              </a:rPr>
              <a:t>THE REALLY BIG ASTEROIDS HAVE MOON.</a:t>
            </a:r>
          </a:p>
          <a:p>
            <a:pPr>
              <a:buFont typeface="Wingdings" pitchFamily="2" charset="2"/>
              <a:buChar char="v"/>
            </a:pPr>
            <a:r>
              <a:rPr lang="en-US" sz="2000" b="1" dirty="0" smtClean="0">
                <a:solidFill>
                  <a:schemeClr val="bg1"/>
                </a:solidFill>
                <a:effectLst>
                  <a:outerShdw blurRad="38100" dist="38100" dir="2700000" algn="tl">
                    <a:srgbClr val="000000">
                      <a:alpha val="43137"/>
                    </a:srgbClr>
                  </a:outerShdw>
                </a:effectLst>
              </a:rPr>
              <a:t>THE ASTEROID BELT LOCATED BETWEEN  MARS  AND JUPITER IS MADE UP OF 5,000 ASTEROIDS. </a:t>
            </a:r>
            <a:endParaRPr lang="en-US" sz="2000" b="1" dirty="0">
              <a:solidFill>
                <a:schemeClr val="bg1"/>
              </a:solidFill>
              <a:effectLst>
                <a:outerShdw blurRad="38100" dist="38100" dir="2700000" algn="tl">
                  <a:srgbClr val="000000">
                    <a:alpha val="43137"/>
                  </a:srgbClr>
                </a:outerShdw>
              </a:effectLst>
            </a:endParaRPr>
          </a:p>
        </p:txBody>
      </p:sp>
      <p:pic>
        <p:nvPicPr>
          <p:cNvPr id="8" name="RESTFUL_COLOURS_y_bourdin_HIB477_LC06881.mp3">
            <a:hlinkClick r:id="" action="ppaction://media"/>
          </p:cNvPr>
          <p:cNvPicPr>
            <a:picLocks noRot="1" noChangeAspect="1"/>
          </p:cNvPicPr>
          <p:nvPr>
            <a:audioFile r:link="rId1"/>
          </p:nvPr>
        </p:nvPicPr>
        <p:blipFill>
          <a:blip r:embed="rId4"/>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0"/>
                            </p:stCondLst>
                            <p:childTnLst>
                              <p:par>
                                <p:cTn id="30" presetID="1" presetClass="mediacall" presetSubtype="0" fill="hold" nodeType="afterEffect">
                                  <p:stCondLst>
                                    <p:cond delay="0"/>
                                  </p:stCondLst>
                                  <p:childTnLst>
                                    <p:cmd type="call" cmd="playFrom(0.0)">
                                      <p:cBhvr>
                                        <p:cTn id="31" dur="309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SbcPUfNqTRFr97dLWHRcpgkbzb4Ynby4HkW6q5dHNcx5ezVQGEzA"/>
          <p:cNvPicPr>
            <a:picLocks noChangeAspect="1" noChangeArrowheads="1"/>
          </p:cNvPicPr>
          <p:nvPr/>
        </p:nvPicPr>
        <p:blipFill>
          <a:blip r:embed="rId3">
            <a:lum bright="10000"/>
          </a:blip>
          <a:srcRect b="13832"/>
          <a:stretch>
            <a:fillRect/>
          </a:stretch>
        </p:blipFill>
        <p:spPr bwMode="auto">
          <a:xfrm>
            <a:off x="0" y="0"/>
            <a:ext cx="9144000" cy="6858000"/>
          </a:xfrm>
          <a:prstGeom prst="rect">
            <a:avLst/>
          </a:prstGeom>
          <a:noFill/>
        </p:spPr>
      </p:pic>
      <p:sp>
        <p:nvSpPr>
          <p:cNvPr id="2" name="Rectangle 1"/>
          <p:cNvSpPr/>
          <p:nvPr/>
        </p:nvSpPr>
        <p:spPr>
          <a:xfrm>
            <a:off x="3429000" y="0"/>
            <a:ext cx="2459328" cy="830997"/>
          </a:xfrm>
          <a:prstGeom prst="rect">
            <a:avLst/>
          </a:prstGeom>
          <a:noFill/>
        </p:spPr>
        <p:txBody>
          <a:bodyPr wrap="none" lIns="91440" tIns="45720" rIns="91440" bIns="45720">
            <a:spAutoFit/>
          </a:bodyPr>
          <a:lstStyle/>
          <a:p>
            <a:pPr algn="ctr"/>
            <a:r>
              <a:rPr lang="en-US" sz="4800" b="1" dirty="0" smtClean="0">
                <a:solidFill>
                  <a:schemeClr val="bg1"/>
                </a:solidFill>
                <a:latin typeface="Algerian" pitchFamily="82" charset="0"/>
              </a:rPr>
              <a:t>COMETS</a:t>
            </a:r>
            <a:endParaRPr lang="en-US" sz="4800" b="1" dirty="0">
              <a:solidFill>
                <a:schemeClr val="bg1"/>
              </a:solidFill>
              <a:latin typeface="Algerian" pitchFamily="82" charset="0"/>
            </a:endParaRPr>
          </a:p>
        </p:txBody>
      </p:sp>
      <p:pic>
        <p:nvPicPr>
          <p:cNvPr id="1028" name="Picture 4" descr="http://t3.gstatic.com/images?q=tbn:ANd9GcSrzc2bs-TcSWbmOFl6sre8xKVjHB0m4HrPemqLJKjP_bpbvvm3"/>
          <p:cNvPicPr>
            <a:picLocks noChangeAspect="1" noChangeArrowheads="1"/>
          </p:cNvPicPr>
          <p:nvPr/>
        </p:nvPicPr>
        <p:blipFill>
          <a:blip r:embed="rId4"/>
          <a:srcRect/>
          <a:stretch>
            <a:fillRect/>
          </a:stretch>
        </p:blipFill>
        <p:spPr bwMode="auto">
          <a:xfrm>
            <a:off x="609600" y="1828800"/>
            <a:ext cx="1676400" cy="1228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762000" y="3352800"/>
            <a:ext cx="1543949" cy="369332"/>
          </a:xfrm>
          <a:prstGeom prst="rect">
            <a:avLst/>
          </a:prstGeom>
          <a:noFill/>
        </p:spPr>
        <p:txBody>
          <a:bodyPr wrap="none" lIns="91440" tIns="45720" rIns="91440" bIns="45720">
            <a:spAutoFit/>
          </a:bodyPr>
          <a:lstStyle/>
          <a:p>
            <a:pPr algn="ctr"/>
            <a:r>
              <a:rPr lang="en-US" b="1" dirty="0" err="1" smtClean="0">
                <a:solidFill>
                  <a:srgbClr val="2AEFF4"/>
                </a:solidFill>
              </a:rPr>
              <a:t>Halleys</a:t>
            </a:r>
            <a:r>
              <a:rPr lang="en-US" b="1" dirty="0" smtClean="0">
                <a:solidFill>
                  <a:srgbClr val="00FFFF"/>
                </a:solidFill>
              </a:rPr>
              <a:t> comet</a:t>
            </a:r>
            <a:endParaRPr lang="en-US" sz="1600" b="1" cap="none" spc="50" dirty="0">
              <a:ln w="12700" cmpd="sng">
                <a:solidFill>
                  <a:schemeClr val="accent6">
                    <a:satMod val="120000"/>
                    <a:shade val="80000"/>
                  </a:schemeClr>
                </a:solidFill>
                <a:prstDash val="solid"/>
              </a:ln>
              <a:solidFill>
                <a:srgbClr val="00FFFF"/>
              </a:solidFill>
              <a:effectLst>
                <a:glow rad="53100">
                  <a:schemeClr val="accent6">
                    <a:satMod val="180000"/>
                    <a:alpha val="30000"/>
                  </a:schemeClr>
                </a:glow>
              </a:effectLst>
            </a:endParaRPr>
          </a:p>
        </p:txBody>
      </p:sp>
      <p:pic>
        <p:nvPicPr>
          <p:cNvPr id="1030" name="Picture 6" descr="http://t2.gstatic.com/images?q=tbn:ANd9GcRNbBpe_HRsyJGDOhMI6lXLrgK3Mhx0uetOx_lFWlPQrBrr4KjJ"/>
          <p:cNvPicPr>
            <a:picLocks noChangeAspect="1" noChangeArrowheads="1"/>
          </p:cNvPicPr>
          <p:nvPr/>
        </p:nvPicPr>
        <p:blipFill>
          <a:blip r:embed="rId5">
            <a:lum/>
          </a:blip>
          <a:srcRect/>
          <a:stretch>
            <a:fillRect/>
          </a:stretch>
        </p:blipFill>
        <p:spPr bwMode="auto">
          <a:xfrm>
            <a:off x="2514600" y="1828800"/>
            <a:ext cx="1752601" cy="1242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2743200" y="3352800"/>
            <a:ext cx="1436804" cy="1200329"/>
          </a:xfrm>
          <a:prstGeom prst="rect">
            <a:avLst/>
          </a:prstGeom>
          <a:noFill/>
        </p:spPr>
        <p:txBody>
          <a:bodyPr wrap="none" lIns="91440" tIns="45720" rIns="91440" bIns="45720">
            <a:spAutoFit/>
          </a:bodyPr>
          <a:lstStyle/>
          <a:p>
            <a:pPr algn="ctr"/>
            <a:r>
              <a:rPr lang="en-US" b="1" dirty="0" err="1" smtClean="0">
                <a:solidFill>
                  <a:srgbClr val="00FFFF"/>
                </a:solidFill>
              </a:rPr>
              <a:t>Encke</a:t>
            </a:r>
            <a:r>
              <a:rPr lang="en-US" b="1" dirty="0" smtClean="0">
                <a:solidFill>
                  <a:srgbClr val="243DFA"/>
                </a:solidFill>
              </a:rPr>
              <a:t> </a:t>
            </a:r>
            <a:r>
              <a:rPr lang="en-US" b="1" dirty="0" smtClean="0">
                <a:solidFill>
                  <a:srgbClr val="00FFFF"/>
                </a:solidFill>
              </a:rPr>
              <a:t>comet</a:t>
            </a:r>
          </a:p>
          <a:p>
            <a:pPr algn="ctr"/>
            <a:endParaRPr lang="en-US" sz="5400" b="1" cap="none" spc="50" dirty="0">
              <a:ln w="12700" cmpd="sng">
                <a:solidFill>
                  <a:schemeClr val="accent6">
                    <a:satMod val="120000"/>
                    <a:shade val="80000"/>
                  </a:schemeClr>
                </a:solidFill>
                <a:prstDash val="solid"/>
              </a:ln>
              <a:effectLst>
                <a:glow rad="53100">
                  <a:schemeClr val="accent6">
                    <a:satMod val="180000"/>
                    <a:alpha val="30000"/>
                  </a:schemeClr>
                </a:glow>
              </a:effectLst>
            </a:endParaRPr>
          </a:p>
        </p:txBody>
      </p:sp>
      <p:pic>
        <p:nvPicPr>
          <p:cNvPr id="1032" name="Picture 8" descr="http://t0.gstatic.com/images?q=tbn:ANd9GcSnVORBMvfJLwbhyZvWMoraUSHyfZwJle7_IXC3Y9IkbMJvADUg3HAkeQ"/>
          <p:cNvPicPr>
            <a:picLocks noChangeAspect="1" noChangeArrowheads="1"/>
          </p:cNvPicPr>
          <p:nvPr/>
        </p:nvPicPr>
        <p:blipFill>
          <a:blip r:embed="rId6">
            <a:lum/>
          </a:blip>
          <a:srcRect/>
          <a:stretch>
            <a:fillRect/>
          </a:stretch>
        </p:blipFill>
        <p:spPr bwMode="auto">
          <a:xfrm>
            <a:off x="4572000" y="1828800"/>
            <a:ext cx="1752601" cy="121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4800600" y="3352800"/>
            <a:ext cx="1334469" cy="1200329"/>
          </a:xfrm>
          <a:prstGeom prst="rect">
            <a:avLst/>
          </a:prstGeom>
          <a:noFill/>
        </p:spPr>
        <p:txBody>
          <a:bodyPr wrap="none" lIns="91440" tIns="45720" rIns="91440" bIns="45720">
            <a:spAutoFit/>
          </a:bodyPr>
          <a:lstStyle/>
          <a:p>
            <a:pPr algn="ctr"/>
            <a:r>
              <a:rPr lang="en-US" b="1" dirty="0" err="1" smtClean="0">
                <a:solidFill>
                  <a:srgbClr val="00FFFF"/>
                </a:solidFill>
              </a:rPr>
              <a:t>Biela</a:t>
            </a:r>
            <a:r>
              <a:rPr lang="en-US" b="1" dirty="0" smtClean="0">
                <a:solidFill>
                  <a:srgbClr val="00FFFF"/>
                </a:solidFill>
              </a:rPr>
              <a:t> comet</a:t>
            </a:r>
          </a:p>
          <a:p>
            <a:pPr algn="ct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034" name="Picture 10" descr="http://t1.gstatic.com/images?q=tbn:ANd9GcSc_AgGsLbmJVYAUEzfozOXEKhwcYUI8K9VmYWXZTei9NFsAOqT"/>
          <p:cNvPicPr>
            <a:picLocks noChangeAspect="1" noChangeArrowheads="1"/>
          </p:cNvPicPr>
          <p:nvPr/>
        </p:nvPicPr>
        <p:blipFill>
          <a:blip r:embed="rId7">
            <a:lum bright="-20000"/>
          </a:blip>
          <a:srcRect/>
          <a:stretch>
            <a:fillRect/>
          </a:stretch>
        </p:blipFill>
        <p:spPr bwMode="auto">
          <a:xfrm>
            <a:off x="6553200" y="1828800"/>
            <a:ext cx="1752600" cy="121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12"/>
          <p:cNvSpPr/>
          <p:nvPr/>
        </p:nvSpPr>
        <p:spPr>
          <a:xfrm>
            <a:off x="6858000" y="3276600"/>
            <a:ext cx="1524000" cy="369332"/>
          </a:xfrm>
          <a:prstGeom prst="rect">
            <a:avLst/>
          </a:prstGeom>
          <a:noFill/>
        </p:spPr>
        <p:txBody>
          <a:bodyPr wrap="square" lIns="91440" tIns="45720" rIns="91440" bIns="45720">
            <a:spAutoFit/>
          </a:bodyPr>
          <a:lstStyle/>
          <a:p>
            <a:pPr algn="ctr"/>
            <a:r>
              <a:rPr lang="en-US" b="1" dirty="0" smtClean="0">
                <a:solidFill>
                  <a:srgbClr val="00FFFF"/>
                </a:solidFill>
              </a:rPr>
              <a:t>Faye</a:t>
            </a:r>
            <a:r>
              <a:rPr lang="en-US" b="1" dirty="0" smtClean="0">
                <a:solidFill>
                  <a:srgbClr val="243DFA"/>
                </a:solidFill>
              </a:rPr>
              <a:t> </a:t>
            </a:r>
            <a:r>
              <a:rPr lang="en-US" b="1" dirty="0" smtClean="0">
                <a:solidFill>
                  <a:srgbClr val="00FFFF"/>
                </a:solidFill>
              </a:rPr>
              <a:t>comet</a:t>
            </a:r>
            <a:endParaRPr lang="en-US" b="1" dirty="0">
              <a:solidFill>
                <a:srgbClr val="00FFFF"/>
              </a:solidFill>
            </a:endParaRPr>
          </a:p>
        </p:txBody>
      </p:sp>
      <p:pic>
        <p:nvPicPr>
          <p:cNvPr id="1036" name="Picture 12" descr="http://t3.gstatic.com/images?q=tbn:ANd9GcRMIc2Dd8Vphs5iDoRVvibdvyoAbwdBatgkMVlCBApSsr59ieHR2w"/>
          <p:cNvPicPr>
            <a:picLocks noChangeAspect="1" noChangeArrowheads="1"/>
          </p:cNvPicPr>
          <p:nvPr/>
        </p:nvPicPr>
        <p:blipFill>
          <a:blip r:embed="rId8">
            <a:lum/>
          </a:blip>
          <a:srcRect/>
          <a:stretch>
            <a:fillRect/>
          </a:stretch>
        </p:blipFill>
        <p:spPr bwMode="auto">
          <a:xfrm>
            <a:off x="609600" y="4267200"/>
            <a:ext cx="16764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685800" y="5715000"/>
            <a:ext cx="1610570" cy="369332"/>
          </a:xfrm>
          <a:prstGeom prst="rect">
            <a:avLst/>
          </a:prstGeom>
          <a:noFill/>
        </p:spPr>
        <p:txBody>
          <a:bodyPr wrap="none" lIns="91440" tIns="45720" rIns="91440" bIns="45720">
            <a:spAutoFit/>
          </a:bodyPr>
          <a:lstStyle/>
          <a:p>
            <a:pPr algn="ctr"/>
            <a:r>
              <a:rPr lang="en-US" b="1" dirty="0" err="1" smtClean="0">
                <a:solidFill>
                  <a:srgbClr val="2AEFF4"/>
                </a:solidFill>
              </a:rPr>
              <a:t>Brorsen</a:t>
            </a:r>
            <a:r>
              <a:rPr lang="en-US" b="1" dirty="0" smtClean="0">
                <a:solidFill>
                  <a:srgbClr val="2AEFF4"/>
                </a:solidFill>
              </a:rPr>
              <a:t> comet</a:t>
            </a:r>
            <a:endParaRPr lang="en-US" b="1" dirty="0">
              <a:solidFill>
                <a:srgbClr val="2AEFF4"/>
              </a:solidFill>
            </a:endParaRPr>
          </a:p>
        </p:txBody>
      </p:sp>
      <p:pic>
        <p:nvPicPr>
          <p:cNvPr id="1038" name="Picture 14" descr="http://t0.gstatic.com/images?q=tbn:ANd9GcQjXurCoIsgvgrM5iigFmhCYa_KZXoKP5GfM8Ys-RInTISbATCD"/>
          <p:cNvPicPr>
            <a:picLocks noChangeAspect="1" noChangeArrowheads="1"/>
          </p:cNvPicPr>
          <p:nvPr/>
        </p:nvPicPr>
        <p:blipFill>
          <a:blip r:embed="rId9">
            <a:lum/>
          </a:blip>
          <a:srcRect/>
          <a:stretch>
            <a:fillRect/>
          </a:stretch>
        </p:blipFill>
        <p:spPr bwMode="auto">
          <a:xfrm>
            <a:off x="2590800" y="4267200"/>
            <a:ext cx="17526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p:cNvSpPr/>
          <p:nvPr/>
        </p:nvSpPr>
        <p:spPr>
          <a:xfrm>
            <a:off x="2438400" y="5638800"/>
            <a:ext cx="1982722" cy="646331"/>
          </a:xfrm>
          <a:prstGeom prst="rect">
            <a:avLst/>
          </a:prstGeom>
          <a:noFill/>
        </p:spPr>
        <p:txBody>
          <a:bodyPr wrap="none" lIns="91440" tIns="45720" rIns="91440" bIns="45720">
            <a:spAutoFit/>
          </a:bodyPr>
          <a:lstStyle/>
          <a:p>
            <a:pPr algn="ctr"/>
            <a:r>
              <a:rPr lang="en-US" b="1" dirty="0" err="1" smtClean="0">
                <a:solidFill>
                  <a:srgbClr val="2AEFF4"/>
                </a:solidFill>
              </a:rPr>
              <a:t>Arend</a:t>
            </a:r>
            <a:r>
              <a:rPr lang="en-US" b="1" dirty="0" smtClean="0">
                <a:solidFill>
                  <a:srgbClr val="2AEFF4"/>
                </a:solidFill>
              </a:rPr>
              <a:t> and Roland </a:t>
            </a:r>
          </a:p>
          <a:p>
            <a:pPr algn="ctr"/>
            <a:r>
              <a:rPr lang="en-US" b="1" dirty="0" smtClean="0">
                <a:solidFill>
                  <a:srgbClr val="2AEFF4"/>
                </a:solidFill>
              </a:rPr>
              <a:t>comet</a:t>
            </a:r>
            <a:endParaRPr lang="en-US" b="1" dirty="0">
              <a:solidFill>
                <a:srgbClr val="2AEFF4"/>
              </a:solidFill>
            </a:endParaRPr>
          </a:p>
        </p:txBody>
      </p:sp>
      <p:pic>
        <p:nvPicPr>
          <p:cNvPr id="1040" name="Picture 16" descr="http://t3.gstatic.com/images?q=tbn:ANd9GcQyIdXjGpKB6bubdlcHxYNDJdqYgiHJw6rsDDtkQifIvwtlJqHm"/>
          <p:cNvPicPr>
            <a:picLocks noChangeAspect="1" noChangeArrowheads="1"/>
          </p:cNvPicPr>
          <p:nvPr/>
        </p:nvPicPr>
        <p:blipFill>
          <a:blip r:embed="rId10">
            <a:lum/>
          </a:blip>
          <a:srcRect/>
          <a:stretch>
            <a:fillRect/>
          </a:stretch>
        </p:blipFill>
        <p:spPr bwMode="auto">
          <a:xfrm>
            <a:off x="4572000" y="4267200"/>
            <a:ext cx="1824227" cy="121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p:cNvSpPr/>
          <p:nvPr/>
        </p:nvSpPr>
        <p:spPr>
          <a:xfrm>
            <a:off x="4800600" y="5638800"/>
            <a:ext cx="1600200" cy="369332"/>
          </a:xfrm>
          <a:prstGeom prst="rect">
            <a:avLst/>
          </a:prstGeom>
          <a:noFill/>
        </p:spPr>
        <p:txBody>
          <a:bodyPr wrap="square" lIns="91440" tIns="45720" rIns="91440" bIns="45720">
            <a:spAutoFit/>
          </a:bodyPr>
          <a:lstStyle/>
          <a:p>
            <a:pPr algn="ctr"/>
            <a:r>
              <a:rPr lang="en-US" b="1" dirty="0" smtClean="0">
                <a:solidFill>
                  <a:srgbClr val="00FFFF"/>
                </a:solidFill>
              </a:rPr>
              <a:t>A</a:t>
            </a:r>
            <a:r>
              <a:rPr lang="en-US" b="1" dirty="0" smtClean="0">
                <a:solidFill>
                  <a:srgbClr val="2AEFF4"/>
                </a:solidFill>
              </a:rPr>
              <a:t>ustin comet</a:t>
            </a:r>
            <a:endParaRPr lang="en-US" b="1" dirty="0">
              <a:solidFill>
                <a:srgbClr val="2AEFF4"/>
              </a:solidFill>
            </a:endParaRPr>
          </a:p>
        </p:txBody>
      </p:sp>
      <p:pic>
        <p:nvPicPr>
          <p:cNvPr id="1042" name="Picture 18" descr="http://t0.gstatic.com/images?q=tbn:ANd9GcSioY4xgZp5Q1BUF_fSJFM4o9hrj1bEPGCKpaeQmHSXiXA0MZdnsg"/>
          <p:cNvPicPr>
            <a:picLocks noChangeAspect="1" noChangeArrowheads="1"/>
          </p:cNvPicPr>
          <p:nvPr/>
        </p:nvPicPr>
        <p:blipFill>
          <a:blip r:embed="rId11">
            <a:lum/>
          </a:blip>
          <a:srcRect/>
          <a:stretch>
            <a:fillRect/>
          </a:stretch>
        </p:blipFill>
        <p:spPr bwMode="auto">
          <a:xfrm>
            <a:off x="6629400" y="4191000"/>
            <a:ext cx="1752600" cy="1295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6629400" y="5715000"/>
            <a:ext cx="1742080" cy="369332"/>
          </a:xfrm>
          <a:prstGeom prst="rect">
            <a:avLst/>
          </a:prstGeom>
          <a:noFill/>
        </p:spPr>
        <p:txBody>
          <a:bodyPr wrap="none" lIns="91440" tIns="45720" rIns="91440" bIns="45720">
            <a:spAutoFit/>
          </a:bodyPr>
          <a:lstStyle/>
          <a:p>
            <a:pPr algn="ctr"/>
            <a:r>
              <a:rPr lang="en-US" b="1" dirty="0" err="1" smtClean="0">
                <a:solidFill>
                  <a:srgbClr val="00FFFF"/>
                </a:solidFill>
              </a:rPr>
              <a:t>Bennnett</a:t>
            </a:r>
            <a:r>
              <a:rPr lang="en-US" b="1" dirty="0" smtClean="0">
                <a:solidFill>
                  <a:srgbClr val="00FFFF"/>
                </a:solidFill>
              </a:rPr>
              <a:t> </a:t>
            </a:r>
            <a:r>
              <a:rPr lang="en-US" b="1" dirty="0" smtClean="0">
                <a:solidFill>
                  <a:srgbClr val="2AEFF4"/>
                </a:solidFill>
              </a:rPr>
              <a:t>comet</a:t>
            </a:r>
            <a:endParaRPr lang="en-US" b="1" dirty="0">
              <a:solidFill>
                <a:srgbClr val="2AEFF4"/>
              </a:solidFill>
            </a:endParaRPr>
          </a:p>
        </p:txBody>
      </p:sp>
      <p:sp>
        <p:nvSpPr>
          <p:cNvPr id="1044" name="AutoShape 20" descr="data:image/jpeg;base64,/9j/4AAQSkZJRgABAQAAAQABAAD/2wCEAAkGBhQSERQUEBQVFRQUFRUVFBQVGBQVFBQVFBQVFBQUFBQYHCYeFxkkGRQUHy8gIycpLCwsFx4xNTAqNSYrLCkBCQoKDgwOGg8PGiwkHCQsKSwsLCwsLCwsLCwsLCwsKSksLCwsLCwsLCwsLCwsLCwsLCwsLCwsLCwsLCwsLCwsLP/AABEIALABHwMBIgACEQEDEQH/xAAbAAADAQEBAQEAAAAAAAAAAAAAAQIDBQQGB//EADQQAAIBAgQDBgQGAgMAAAAAAAABEQIhAzFBURJhgQQFcZGh8AYTseEUFSLB0fEyUhYjQv/EABoBAQEBAQEBAQAAAAAAAAAAAAABAgMEBgX/xAAmEQEAAgEDBAIDAAMAAAAAAAAAAQIRAxITBCExUUFhFEKRIlJx/9oADAMBAAIRAxEAPwD8lHTGqnPl4MQ0fSvziS+wDgRAAAAADbEAOmBzYSQFAAAQA0xDgodWG1EpqVK5qWpXVPyJAAABlYdbUw81D5p5hEyCQAFICuFxMWUS/GY+jFATJDiwAA+EUDABumIlZqej1BU2d7/2FIFRLBFQPbf3BMGUwAxFANO0ftfzzAQDpw23Cz8UsubCtQ4d42croxAQJCHTS3lfw5XYg0AACBpZ3+98vewhtDpqjLZrzKJGkDAATDi5IQ+EIBDAKQwGEJIBgAIAAACAHBQggcDnTT+f6QQoABwAU5lYzTdslZWScLKY1EwdDiYtlOk7TuVPtMAUluKCLkP34aCgqqpty8wpS1mOXoVBVVOeihZb/dkjHREqVKm6ylbToQKbRpsSXiRL4bKXCd2lNk3qSFIDR4T8bJuLwnGcZZpeJDGDKUIYEaIBj4nETbb34vzAkqqpty7t3c6+IhhCCBwNIYMpgrhtPTT6BBU5J5Zx4xP0RcJlNLhp9d/QeJXLbhKW3CUJTstEKBumPcgLhtP9+Q6c1E6eM8hr3sDXvbkXCZTA1TbPa17532/srDw5aWU6vLqHCMGSw3DTaT5OYflDHXSrQ27XlRD2V76XLxKVK4ZyUzGcXiNJHVSnko9Uawzn5YwNF8BdTbSWiy99RtMs8HC4qkrKdXkgrwnS4ahrT1NFhWmbzCV8t5yCrCSS3c2+n7+Rdqbu7GAg3fZ3wqq0NunNTKSeWeuZHCTau7IxKpu23U3ebytHM56dEQbfKXCnxKW2nTDlJRD2acvXQmnCm2ukwl1bLhImEUqbLoIuBp5rR+E+ZMLlFWFeLPWVdEwXwWXP3dAluMESimm+3PYIKgurBaSbiKpi6eThys11JgyydMBBdWd/5KeEuFPiTbbTpvKiIbtEOd9GMGWIi0IjWWaAAMtAANqO0NUVUWip0tyk2uGYirNZ9Qk/TJFVTrrfzEkbUYTZqIykzhnGw1Se/A7tqf8A5bs3bTn4G1PddWx1jSmXCdekfLlcJSoOt+V1O8F/k9SbTpfg7Qa4Zc56mntxuAfyzsvuuqMo6KIdzSjuVw5TTiabTxXvfS035F4pSeqp7cJYZdWBH7rKDs0902yvMaREPrmVV3XU9245vL7GuKWZ6qvtxKcFvpn9CqMM7FXdmUJzr9i/y5u7Wb2Sv4IvFLM9VVxngx73H8ux1n3cW+7XqvepeNPyauPwOPD9+YvlHX/BR7tBD7GOMjqIcv5foN0Ssrqb78o878zp/hoyJ/DWy8MvUbF5oc35I1gNuNX9T3PszvExmSsBw1a15i+0TtcmxrleFYfoN4LV4nhanJrlMWcwel4DIeCZ2tb2NdLpq0lXUQ1ut5M+G3v3selYL0Uv236GboJMNxZhAQa8Hp6Cqptbyjw18/IzhvcygK405fS5bp29QrqnRLRcsyYXLNsSj39S1VE2TlRfTJyuZmzMtQbqUJR11ZLBsvCxErVS6daU4mE40e+25F8POgADm6Gi+BTbLR/Yjb3/AEe3unBVeLTS1MtWNVjM4YvbbWbPb3T3BXiuysfY9g+DUl+q+vI7vdvd1OHSlSrHSSJfX29qPn762przmZxDj0fDlCySNV3HTsjqAcefU9uPDX7/AK5r7np2VlCJfc9Oy8jqATmv7OCjkvuunZCfdyWh1oFXSajWs5z08OK+7qf9UP8ABpZKOazOi6QrwzfLLjOj9uNV3ZTsXT2NJW/a50nhFvs1jc60/Mscd5+XAr7sWhFfdZ3fkImrDR0jqLH+cfL5yrupmdfdbPoakjLFqWyOsa9pTnvDgflqtLjfllpqX2b9FNS4U+JRLWWspnu7T2hLJJdTmY+K9Wr8zvWZtHd6KWtfywqwVe7T5bPOfQ81WGkspvnqejGx1P6fWNv7PHXiG5w9tIsyrhGGIoHiYhjVzcWlaycpl7KVejH7bxYdNNUzS3w2X+LSX+WdoyyPJiJpUtqzvT4S0/VMnjjSczFs5zLvWmPC1iRdJZRGayjUzbLopVVSSilP/aqEra1aX+pi6jEy6xBqqOqjexLFxciseeJzE6xDXSLGHSPKGSxqNZ6EyZlpUW1nXaNyTTs+A63FMTDd2l/inU7u0wnYybMrHnCB8QgSMthM6PceMqMehvJVL6nOajMvD3UWvnGqVtzVZxLGpWL1mvt+5YN0oNj4j4Y+M6eFYeM4asqt43PscHttFSmmpPqcNTTtH/HzuOOdt+0twEqkBxaMAFIDJrZNeMkefF7UjVazLnfUrWPLSSqqzw/iCMTtka+Z245l5OeHQVaLrxFucZ94eW+h58bv2lO8/Q3HT2nw1XWme0Q69VRjiVnIfxDTzJ/5BR7aOsaFo+HK1dSf1dKpnn7TVpF4+h5cTvSmp/8AW20lL1jfoZdq7cndNbRr4naunPZzjStnvDzdqxHkpa05TmeKtStT1VdohxaZ3uiK+3Jfpahqz36nqe+m6PEOdWndw4We18pg8tT5s93a675aeZ4nXyRiz36feMsppvLaV41c6TlYwqqNq6ZfvoZYuA02nEpx7asc5equHnqFUrLWVvlfVaZG3y1Hu382M6sLY5zDtEwxYsSlp3jo0/VG2NQp/TMWs9HF+kyRVhmJh0iWTHiYkuXGSVklko015j4JB4ZnDWYQyTV0W5+keBLpMzDUSzHI3SIioABumM01k9nDvK6GWikENOztte8r9v6EBSqPX2fvOuiYqqW0M8lETeY1jPoI1FpjwxakW7TDt4XxRjU2+Y7dVyR6n8Z46d3Hhl0PmgNckvPPSaM/rD6mj46xt0ar48xI5z0g+RCRv+o/jM9Doz+r61fHOJr6QRifGdbz9LHyshJeTHxCfgaH+r6Gr4mq0cE/8lr1ZwEEl5rNfhaXp3qe/Zd20tWrwvCxGN3zMXnedH+5xJCS89l/E04nOHTxO8Z9PQirtmct5W+/STwVPnPppdCkzOrLpGjWHtp7bUsm/UPzCqIlxMxz3PJQ1K4pjWM41jmKpqXExNpzjSScktcVfT1rt1U5lfmVWrk8MgOSxxV9OrT3lNLTmdIiOcrwM6e0JqqaoaUpQ3xOUoTWVr32OcNMvLLPDWPD2/i3ua/jW5bd1u3NWShW2ObPmKRyyvDWXsxMe+ZDxmefjtHX28wdWxN6xpxDdYgvmczBFVqG1azizTVtms0Tc1thpxg8Qil03mcrRGfPlBKG4w1pxmnKceHkwqXNOyy+hkjSmlcLfEpTS4XMtObq0WjfUbiYwljTIkdTvYmVwgp5XfJa2v5eBIGWg2Nr39BJABWHQ24pTb2Sl2U5eBIU1QAAAAmAAOza0y59RAAAAADBMGA08v3yEIcABdVS4piFOSd42lozLqStDeV5UQ75XuojYBJ257/YQAAxAAFKmzurRa9/D7kgAAAAQNoQAUUmrzPKMptn0kkAAAAaQFU4jTTplNaptPKCAKw64cwnyd1dQEIBAFAhpgwBvLfXmIBhTqeyiy3z3uSA0gAAKoombqybu0pjRTm+QQlW4jT+VBIDQDm9/a5BGcevvMkAKoricrpq6Tz2nJ8yRtCCgAAgYNlV0qE085/TeaYylxD+xBUMQxBTBsFTadvDXl0EEOQkATAKlD/gE/f7iGASIYAA6rWmVvv53CqmHDUPZ2FIDqpjMG1Cte8uc9raCgGgAAAAAbiNZnpFo65iajMBAMGAgACKBiAoAAbat6/YABoUjgClh/pmVmlw34rpuVaItvsQNCCAAG0FDdsuuo6XnKm1s7Pf3uJVWyWl9VGwghtAEiCnICG1DuAgKhRnecuW8iAQABAAOQkoQABA25zENsRQANoAEMb6CCAGD5CAYDFAAIqlb5axn0HRVEyk5UXm3NRqDKByEAkAgKSEAhjFAAIY3SBJTpyejy6ZiAAgAgAB0/b6DrSmzlWzUaXtL1FAAIYAAAAADAB1Pa3L31AQAEAOLZ9L+ZIwAAHOggAAAABcwgABgA4A/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1828800" y="685800"/>
            <a:ext cx="7128958" cy="400110"/>
          </a:xfrm>
          <a:prstGeom prst="rect">
            <a:avLst/>
          </a:prstGeom>
        </p:spPr>
        <p:txBody>
          <a:bodyPr wrap="square">
            <a:spAutoFit/>
          </a:bodyPr>
          <a:lstStyle/>
          <a:p>
            <a:r>
              <a:rPr lang="en-US" sz="2000" b="1" dirty="0" smtClean="0">
                <a:solidFill>
                  <a:schemeClr val="bg2">
                    <a:lumMod val="75000"/>
                  </a:schemeClr>
                </a:solidFill>
              </a:rPr>
              <a:t>A comet is an icy small solar system body</a:t>
            </a:r>
            <a:endParaRPr lang="en-US" sz="2000" b="1" dirty="0">
              <a:solidFill>
                <a:schemeClr val="bg2">
                  <a:lumMod val="75000"/>
                </a:schemeClr>
              </a:solidFill>
            </a:endParaRPr>
          </a:p>
        </p:txBody>
      </p:sp>
      <p:sp>
        <p:nvSpPr>
          <p:cNvPr id="23" name="Rectangle 22"/>
          <p:cNvSpPr/>
          <p:nvPr/>
        </p:nvSpPr>
        <p:spPr>
          <a:xfrm>
            <a:off x="381000" y="990600"/>
            <a:ext cx="8763000" cy="707886"/>
          </a:xfrm>
          <a:prstGeom prst="rect">
            <a:avLst/>
          </a:prstGeom>
        </p:spPr>
        <p:txBody>
          <a:bodyPr wrap="square">
            <a:spAutoFit/>
          </a:bodyPr>
          <a:lstStyle/>
          <a:p>
            <a:r>
              <a:rPr lang="en-US" sz="2000" b="1" dirty="0" smtClean="0">
                <a:solidFill>
                  <a:schemeClr val="accent6">
                    <a:lumMod val="60000"/>
                    <a:lumOff val="40000"/>
                  </a:schemeClr>
                </a:solidFill>
              </a:rPr>
              <a:t>Comets are small, fragile, irregularly shaped bodies composed of a mixture of non-volatile grains and frozen gases.</a:t>
            </a:r>
            <a:endParaRPr lang="en-US" sz="2000" b="1" dirty="0">
              <a:solidFill>
                <a:schemeClr val="accent6">
                  <a:lumMod val="60000"/>
                  <a:lumOff val="40000"/>
                </a:schemeClr>
              </a:solidFill>
            </a:endParaRPr>
          </a:p>
        </p:txBody>
      </p:sp>
      <p:pic>
        <p:nvPicPr>
          <p:cNvPr id="24" name="RESTFUL_COLOURS_y_bourdin_HIB477_LC06881.mp3">
            <a:hlinkClick r:id="" action="ppaction://media"/>
          </p:cNvPr>
          <p:cNvPicPr>
            <a:picLocks noRot="1" noChangeAspect="1"/>
          </p:cNvPicPr>
          <p:nvPr>
            <a:audioFile r:link="rId1"/>
          </p:nvPr>
        </p:nvPicPr>
        <p:blipFill>
          <a:blip r:embed="rId12"/>
          <a:stretch>
            <a:fillRect/>
          </a:stretch>
        </p:blipFill>
        <p:spPr>
          <a:xfrm>
            <a:off x="8839200" y="65532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25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1028"/>
                                        </p:tgtEl>
                                        <p:attrNameLst>
                                          <p:attrName>ppt_w</p:attrName>
                                        </p:attrNameLst>
                                      </p:cBhvr>
                                      <p:tavLst>
                                        <p:tav tm="0">
                                          <p:val>
                                            <p:strVal val="#ppt_w*.05"/>
                                          </p:val>
                                        </p:tav>
                                        <p:tav tm="100000">
                                          <p:val>
                                            <p:strVal val="#ppt_w"/>
                                          </p:val>
                                        </p:tav>
                                      </p:tavLst>
                                    </p:anim>
                                    <p:anim calcmode="lin" valueType="num">
                                      <p:cBhvr>
                                        <p:cTn id="34" dur="500" fill="hold"/>
                                        <p:tgtEl>
                                          <p:spTgt spid="1028"/>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1028"/>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46" dur="500" fill="hold"/>
                                        <p:tgtEl>
                                          <p:spTgt spid="7"/>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p:cTn id="55" dur="25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1030"/>
                                        </p:tgtEl>
                                        <p:attrNameLst>
                                          <p:attrName>ppt_w</p:attrName>
                                        </p:attrNameLst>
                                      </p:cBhvr>
                                      <p:tavLst>
                                        <p:tav tm="0">
                                          <p:val>
                                            <p:strVal val="#ppt_w*.05"/>
                                          </p:val>
                                        </p:tav>
                                        <p:tav tm="100000">
                                          <p:val>
                                            <p:strVal val="#ppt_w"/>
                                          </p:val>
                                        </p:tav>
                                      </p:tavLst>
                                    </p:anim>
                                    <p:anim calcmode="lin" valueType="num">
                                      <p:cBhvr>
                                        <p:cTn id="58" dur="500" fill="hold"/>
                                        <p:tgtEl>
                                          <p:spTgt spid="1030"/>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1030"/>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103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70" dur="500" fill="hold"/>
                                        <p:tgtEl>
                                          <p:spTgt spid="9"/>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032"/>
                                        </p:tgtEl>
                                        <p:attrNameLst>
                                          <p:attrName>style.visibility</p:attrName>
                                        </p:attrNameLst>
                                      </p:cBhvr>
                                      <p:to>
                                        <p:strVal val="visible"/>
                                      </p:to>
                                    </p:set>
                                    <p:anim calcmode="lin" valueType="num">
                                      <p:cBhvr>
                                        <p:cTn id="79" dur="25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80" dur="25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81" dur="250" accel="50000" fill="hold">
                                          <p:stCondLst>
                                            <p:cond delay="250"/>
                                          </p:stCondLst>
                                        </p:cTn>
                                        <p:tgtEl>
                                          <p:spTgt spid="1032"/>
                                        </p:tgtEl>
                                        <p:attrNameLst>
                                          <p:attrName>ppt_w</p:attrName>
                                        </p:attrNameLst>
                                      </p:cBhvr>
                                      <p:tavLst>
                                        <p:tav tm="0">
                                          <p:val>
                                            <p:strVal val="#ppt_w*.05"/>
                                          </p:val>
                                        </p:tav>
                                        <p:tav tm="100000">
                                          <p:val>
                                            <p:strVal val="#ppt_w"/>
                                          </p:val>
                                        </p:tav>
                                      </p:tavLst>
                                    </p:anim>
                                    <p:anim calcmode="lin" valueType="num">
                                      <p:cBhvr>
                                        <p:cTn id="82" dur="500" fill="hold"/>
                                        <p:tgtEl>
                                          <p:spTgt spid="1032"/>
                                        </p:tgtEl>
                                        <p:attrNameLst>
                                          <p:attrName>ppt_h</p:attrName>
                                        </p:attrNameLst>
                                      </p:cBhvr>
                                      <p:tavLst>
                                        <p:tav tm="0">
                                          <p:val>
                                            <p:strVal val="#ppt_h"/>
                                          </p:val>
                                        </p:tav>
                                        <p:tav tm="100000">
                                          <p:val>
                                            <p:strVal val="#ppt_h"/>
                                          </p:val>
                                        </p:tav>
                                      </p:tavLst>
                                    </p:anim>
                                    <p:anim calcmode="lin" valueType="num">
                                      <p:cBhvr>
                                        <p:cTn id="83" dur="25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84" dur="25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85" dur="250" accel="50000" fill="hold">
                                          <p:stCondLst>
                                            <p:cond delay="250"/>
                                          </p:stCondLst>
                                        </p:cTn>
                                        <p:tgtEl>
                                          <p:spTgt spid="1032"/>
                                        </p:tgtEl>
                                        <p:attrNameLst>
                                          <p:attrName>ppt_y</p:attrName>
                                        </p:attrNameLst>
                                      </p:cBhvr>
                                      <p:tavLst>
                                        <p:tav tm="0">
                                          <p:val>
                                            <p:strVal val="#ppt_y+.1"/>
                                          </p:val>
                                        </p:tav>
                                        <p:tav tm="100000">
                                          <p:val>
                                            <p:strVal val="#ppt_y"/>
                                          </p:val>
                                        </p:tav>
                                      </p:tavLst>
                                    </p:anim>
                                    <p:animEffect transition="in" filter="fade">
                                      <p:cBhvr>
                                        <p:cTn id="86" dur="500" decel="50000">
                                          <p:stCondLst>
                                            <p:cond delay="0"/>
                                          </p:stCondLst>
                                        </p:cTn>
                                        <p:tgtEl>
                                          <p:spTgt spid="103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2"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3"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94" dur="500" fill="hold"/>
                                        <p:tgtEl>
                                          <p:spTgt spid="11"/>
                                        </p:tgtEl>
                                        <p:attrNameLst>
                                          <p:attrName>ppt_h</p:attrName>
                                        </p:attrNameLst>
                                      </p:cBhvr>
                                      <p:tavLst>
                                        <p:tav tm="0">
                                          <p:val>
                                            <p:strVal val="#ppt_h"/>
                                          </p:val>
                                        </p:tav>
                                        <p:tav tm="100000">
                                          <p:val>
                                            <p:strVal val="#ppt_h"/>
                                          </p:val>
                                        </p:tav>
                                      </p:tavLst>
                                    </p:anim>
                                    <p:anim calcmode="lin" valueType="num">
                                      <p:cBhvr>
                                        <p:cTn id="95"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6"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7"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98" dur="500" decel="50000">
                                          <p:stCondLst>
                                            <p:cond delay="0"/>
                                          </p:stCondLst>
                                        </p:cTn>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1034"/>
                                        </p:tgtEl>
                                        <p:attrNameLst>
                                          <p:attrName>style.visibility</p:attrName>
                                        </p:attrNameLst>
                                      </p:cBhvr>
                                      <p:to>
                                        <p:strVal val="visible"/>
                                      </p:to>
                                    </p:set>
                                    <p:anim calcmode="lin" valueType="num">
                                      <p:cBhvr>
                                        <p:cTn id="103" dur="250" decel="50000" fill="hold">
                                          <p:stCondLst>
                                            <p:cond delay="0"/>
                                          </p:stCondLst>
                                        </p:cTn>
                                        <p:tgtEl>
                                          <p:spTgt spid="1034"/>
                                        </p:tgtEl>
                                        <p:attrNameLst>
                                          <p:attrName>style.rotation</p:attrName>
                                        </p:attrNameLst>
                                      </p:cBhvr>
                                      <p:tavLst>
                                        <p:tav tm="0">
                                          <p:val>
                                            <p:fltVal val="-90"/>
                                          </p:val>
                                        </p:tav>
                                        <p:tav tm="100000">
                                          <p:val>
                                            <p:fltVal val="0"/>
                                          </p:val>
                                        </p:tav>
                                      </p:tavLst>
                                    </p:anim>
                                    <p:anim calcmode="lin" valueType="num">
                                      <p:cBhvr>
                                        <p:cTn id="104" dur="250" decel="50000" fill="hold">
                                          <p:stCondLst>
                                            <p:cond delay="0"/>
                                          </p:stCondLst>
                                        </p:cTn>
                                        <p:tgtEl>
                                          <p:spTgt spid="1034"/>
                                        </p:tgtEl>
                                        <p:attrNameLst>
                                          <p:attrName>ppt_w</p:attrName>
                                        </p:attrNameLst>
                                      </p:cBhvr>
                                      <p:tavLst>
                                        <p:tav tm="0">
                                          <p:val>
                                            <p:strVal val="#ppt_w"/>
                                          </p:val>
                                        </p:tav>
                                        <p:tav tm="100000">
                                          <p:val>
                                            <p:strVal val="#ppt_w*.05"/>
                                          </p:val>
                                        </p:tav>
                                      </p:tavLst>
                                    </p:anim>
                                    <p:anim calcmode="lin" valueType="num">
                                      <p:cBhvr>
                                        <p:cTn id="105" dur="250" accel="50000" fill="hold">
                                          <p:stCondLst>
                                            <p:cond delay="250"/>
                                          </p:stCondLst>
                                        </p:cTn>
                                        <p:tgtEl>
                                          <p:spTgt spid="1034"/>
                                        </p:tgtEl>
                                        <p:attrNameLst>
                                          <p:attrName>ppt_w</p:attrName>
                                        </p:attrNameLst>
                                      </p:cBhvr>
                                      <p:tavLst>
                                        <p:tav tm="0">
                                          <p:val>
                                            <p:strVal val="#ppt_w*.05"/>
                                          </p:val>
                                        </p:tav>
                                        <p:tav tm="100000">
                                          <p:val>
                                            <p:strVal val="#ppt_w"/>
                                          </p:val>
                                        </p:tav>
                                      </p:tavLst>
                                    </p:anim>
                                    <p:anim calcmode="lin" valueType="num">
                                      <p:cBhvr>
                                        <p:cTn id="106" dur="500" fill="hold"/>
                                        <p:tgtEl>
                                          <p:spTgt spid="1034"/>
                                        </p:tgtEl>
                                        <p:attrNameLst>
                                          <p:attrName>ppt_h</p:attrName>
                                        </p:attrNameLst>
                                      </p:cBhvr>
                                      <p:tavLst>
                                        <p:tav tm="0">
                                          <p:val>
                                            <p:strVal val="#ppt_h"/>
                                          </p:val>
                                        </p:tav>
                                        <p:tav tm="100000">
                                          <p:val>
                                            <p:strVal val="#ppt_h"/>
                                          </p:val>
                                        </p:tav>
                                      </p:tavLst>
                                    </p:anim>
                                    <p:anim calcmode="lin" valueType="num">
                                      <p:cBhvr>
                                        <p:cTn id="107" dur="250" decel="50000" fill="hold">
                                          <p:stCondLst>
                                            <p:cond delay="0"/>
                                          </p:stCondLst>
                                        </p:cTn>
                                        <p:tgtEl>
                                          <p:spTgt spid="1034"/>
                                        </p:tgtEl>
                                        <p:attrNameLst>
                                          <p:attrName>ppt_x</p:attrName>
                                        </p:attrNameLst>
                                      </p:cBhvr>
                                      <p:tavLst>
                                        <p:tav tm="0">
                                          <p:val>
                                            <p:strVal val="#ppt_x+.4"/>
                                          </p:val>
                                        </p:tav>
                                        <p:tav tm="100000">
                                          <p:val>
                                            <p:strVal val="#ppt_x"/>
                                          </p:val>
                                        </p:tav>
                                      </p:tavLst>
                                    </p:anim>
                                    <p:anim calcmode="lin" valueType="num">
                                      <p:cBhvr>
                                        <p:cTn id="108" dur="250" decel="50000" fill="hold">
                                          <p:stCondLst>
                                            <p:cond delay="0"/>
                                          </p:stCondLst>
                                        </p:cTn>
                                        <p:tgtEl>
                                          <p:spTgt spid="1034"/>
                                        </p:tgtEl>
                                        <p:attrNameLst>
                                          <p:attrName>ppt_y</p:attrName>
                                        </p:attrNameLst>
                                      </p:cBhvr>
                                      <p:tavLst>
                                        <p:tav tm="0">
                                          <p:val>
                                            <p:strVal val="#ppt_y-.2"/>
                                          </p:val>
                                        </p:tav>
                                        <p:tav tm="100000">
                                          <p:val>
                                            <p:strVal val="#ppt_y+.1"/>
                                          </p:val>
                                        </p:tav>
                                      </p:tavLst>
                                    </p:anim>
                                    <p:anim calcmode="lin" valueType="num">
                                      <p:cBhvr>
                                        <p:cTn id="109" dur="250" accel="50000" fill="hold">
                                          <p:stCondLst>
                                            <p:cond delay="250"/>
                                          </p:stCondLst>
                                        </p:cTn>
                                        <p:tgtEl>
                                          <p:spTgt spid="1034"/>
                                        </p:tgtEl>
                                        <p:attrNameLst>
                                          <p:attrName>ppt_y</p:attrName>
                                        </p:attrNameLst>
                                      </p:cBhvr>
                                      <p:tavLst>
                                        <p:tav tm="0">
                                          <p:val>
                                            <p:strVal val="#ppt_y+.1"/>
                                          </p:val>
                                        </p:tav>
                                        <p:tav tm="100000">
                                          <p:val>
                                            <p:strVal val="#ppt_y"/>
                                          </p:val>
                                        </p:tav>
                                      </p:tavLst>
                                    </p:anim>
                                    <p:animEffect transition="in" filter="fade">
                                      <p:cBhvr>
                                        <p:cTn id="110" dur="500" decel="50000">
                                          <p:stCondLst>
                                            <p:cond delay="0"/>
                                          </p:stCondLst>
                                        </p:cTn>
                                        <p:tgtEl>
                                          <p:spTgt spid="1034"/>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16"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17"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118" dur="500" fill="hold"/>
                                        <p:tgtEl>
                                          <p:spTgt spid="13"/>
                                        </p:tgtEl>
                                        <p:attrNameLst>
                                          <p:attrName>ppt_h</p:attrName>
                                        </p:attrNameLst>
                                      </p:cBhvr>
                                      <p:tavLst>
                                        <p:tav tm="0">
                                          <p:val>
                                            <p:strVal val="#ppt_h"/>
                                          </p:val>
                                        </p:tav>
                                        <p:tav tm="100000">
                                          <p:val>
                                            <p:strVal val="#ppt_h"/>
                                          </p:val>
                                        </p:tav>
                                      </p:tavLst>
                                    </p:anim>
                                    <p:anim calcmode="lin" valueType="num">
                                      <p:cBhvr>
                                        <p:cTn id="119"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0"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21"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122" dur="500" decel="50000">
                                          <p:stCondLst>
                                            <p:cond delay="0"/>
                                          </p:stCondLst>
                                        </p:cTn>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1036"/>
                                        </p:tgtEl>
                                        <p:attrNameLst>
                                          <p:attrName>style.visibility</p:attrName>
                                        </p:attrNameLst>
                                      </p:cBhvr>
                                      <p:to>
                                        <p:strVal val="visible"/>
                                      </p:to>
                                    </p:set>
                                    <p:anim calcmode="lin" valueType="num">
                                      <p:cBhvr>
                                        <p:cTn id="127" dur="250" decel="50000" fill="hold">
                                          <p:stCondLst>
                                            <p:cond delay="0"/>
                                          </p:stCondLst>
                                        </p:cTn>
                                        <p:tgtEl>
                                          <p:spTgt spid="1036"/>
                                        </p:tgtEl>
                                        <p:attrNameLst>
                                          <p:attrName>style.rotation</p:attrName>
                                        </p:attrNameLst>
                                      </p:cBhvr>
                                      <p:tavLst>
                                        <p:tav tm="0">
                                          <p:val>
                                            <p:fltVal val="-90"/>
                                          </p:val>
                                        </p:tav>
                                        <p:tav tm="100000">
                                          <p:val>
                                            <p:fltVal val="0"/>
                                          </p:val>
                                        </p:tav>
                                      </p:tavLst>
                                    </p:anim>
                                    <p:anim calcmode="lin" valueType="num">
                                      <p:cBhvr>
                                        <p:cTn id="128" dur="250" decel="50000" fill="hold">
                                          <p:stCondLst>
                                            <p:cond delay="0"/>
                                          </p:stCondLst>
                                        </p:cTn>
                                        <p:tgtEl>
                                          <p:spTgt spid="1036"/>
                                        </p:tgtEl>
                                        <p:attrNameLst>
                                          <p:attrName>ppt_w</p:attrName>
                                        </p:attrNameLst>
                                      </p:cBhvr>
                                      <p:tavLst>
                                        <p:tav tm="0">
                                          <p:val>
                                            <p:strVal val="#ppt_w"/>
                                          </p:val>
                                        </p:tav>
                                        <p:tav tm="100000">
                                          <p:val>
                                            <p:strVal val="#ppt_w*.05"/>
                                          </p:val>
                                        </p:tav>
                                      </p:tavLst>
                                    </p:anim>
                                    <p:anim calcmode="lin" valueType="num">
                                      <p:cBhvr>
                                        <p:cTn id="129" dur="250" accel="50000" fill="hold">
                                          <p:stCondLst>
                                            <p:cond delay="250"/>
                                          </p:stCondLst>
                                        </p:cTn>
                                        <p:tgtEl>
                                          <p:spTgt spid="1036"/>
                                        </p:tgtEl>
                                        <p:attrNameLst>
                                          <p:attrName>ppt_w</p:attrName>
                                        </p:attrNameLst>
                                      </p:cBhvr>
                                      <p:tavLst>
                                        <p:tav tm="0">
                                          <p:val>
                                            <p:strVal val="#ppt_w*.05"/>
                                          </p:val>
                                        </p:tav>
                                        <p:tav tm="100000">
                                          <p:val>
                                            <p:strVal val="#ppt_w"/>
                                          </p:val>
                                        </p:tav>
                                      </p:tavLst>
                                    </p:anim>
                                    <p:anim calcmode="lin" valueType="num">
                                      <p:cBhvr>
                                        <p:cTn id="130" dur="500" fill="hold"/>
                                        <p:tgtEl>
                                          <p:spTgt spid="1036"/>
                                        </p:tgtEl>
                                        <p:attrNameLst>
                                          <p:attrName>ppt_h</p:attrName>
                                        </p:attrNameLst>
                                      </p:cBhvr>
                                      <p:tavLst>
                                        <p:tav tm="0">
                                          <p:val>
                                            <p:strVal val="#ppt_h"/>
                                          </p:val>
                                        </p:tav>
                                        <p:tav tm="100000">
                                          <p:val>
                                            <p:strVal val="#ppt_h"/>
                                          </p:val>
                                        </p:tav>
                                      </p:tavLst>
                                    </p:anim>
                                    <p:anim calcmode="lin" valueType="num">
                                      <p:cBhvr>
                                        <p:cTn id="131" dur="250" decel="50000" fill="hold">
                                          <p:stCondLst>
                                            <p:cond delay="0"/>
                                          </p:stCondLst>
                                        </p:cTn>
                                        <p:tgtEl>
                                          <p:spTgt spid="1036"/>
                                        </p:tgtEl>
                                        <p:attrNameLst>
                                          <p:attrName>ppt_x</p:attrName>
                                        </p:attrNameLst>
                                      </p:cBhvr>
                                      <p:tavLst>
                                        <p:tav tm="0">
                                          <p:val>
                                            <p:strVal val="#ppt_x+.4"/>
                                          </p:val>
                                        </p:tav>
                                        <p:tav tm="100000">
                                          <p:val>
                                            <p:strVal val="#ppt_x"/>
                                          </p:val>
                                        </p:tav>
                                      </p:tavLst>
                                    </p:anim>
                                    <p:anim calcmode="lin" valueType="num">
                                      <p:cBhvr>
                                        <p:cTn id="132" dur="250" decel="50000" fill="hold">
                                          <p:stCondLst>
                                            <p:cond delay="0"/>
                                          </p:stCondLst>
                                        </p:cTn>
                                        <p:tgtEl>
                                          <p:spTgt spid="1036"/>
                                        </p:tgtEl>
                                        <p:attrNameLst>
                                          <p:attrName>ppt_y</p:attrName>
                                        </p:attrNameLst>
                                      </p:cBhvr>
                                      <p:tavLst>
                                        <p:tav tm="0">
                                          <p:val>
                                            <p:strVal val="#ppt_y-.2"/>
                                          </p:val>
                                        </p:tav>
                                        <p:tav tm="100000">
                                          <p:val>
                                            <p:strVal val="#ppt_y+.1"/>
                                          </p:val>
                                        </p:tav>
                                      </p:tavLst>
                                    </p:anim>
                                    <p:anim calcmode="lin" valueType="num">
                                      <p:cBhvr>
                                        <p:cTn id="133" dur="250" accel="50000" fill="hold">
                                          <p:stCondLst>
                                            <p:cond delay="250"/>
                                          </p:stCondLst>
                                        </p:cTn>
                                        <p:tgtEl>
                                          <p:spTgt spid="1036"/>
                                        </p:tgtEl>
                                        <p:attrNameLst>
                                          <p:attrName>ppt_y</p:attrName>
                                        </p:attrNameLst>
                                      </p:cBhvr>
                                      <p:tavLst>
                                        <p:tav tm="0">
                                          <p:val>
                                            <p:strVal val="#ppt_y+.1"/>
                                          </p:val>
                                        </p:tav>
                                        <p:tav tm="100000">
                                          <p:val>
                                            <p:strVal val="#ppt_y"/>
                                          </p:val>
                                        </p:tav>
                                      </p:tavLst>
                                    </p:anim>
                                    <p:animEffect transition="in" filter="fade">
                                      <p:cBhvr>
                                        <p:cTn id="134" dur="500" decel="50000">
                                          <p:stCondLst>
                                            <p:cond delay="0"/>
                                          </p:stCondLst>
                                        </p:cTn>
                                        <p:tgtEl>
                                          <p:spTgt spid="1036"/>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p:cTn id="139" dur="25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40" dur="25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41" dur="250" accel="50000" fill="hold">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id="142" dur="500" fill="hold"/>
                                        <p:tgtEl>
                                          <p:spTgt spid="15"/>
                                        </p:tgtEl>
                                        <p:attrNameLst>
                                          <p:attrName>ppt_h</p:attrName>
                                        </p:attrNameLst>
                                      </p:cBhvr>
                                      <p:tavLst>
                                        <p:tav tm="0">
                                          <p:val>
                                            <p:strVal val="#ppt_h"/>
                                          </p:val>
                                        </p:tav>
                                        <p:tav tm="100000">
                                          <p:val>
                                            <p:strVal val="#ppt_h"/>
                                          </p:val>
                                        </p:tav>
                                      </p:tavLst>
                                    </p:anim>
                                    <p:anim calcmode="lin" valueType="num">
                                      <p:cBhvr>
                                        <p:cTn id="143" dur="25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44" dur="25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45" dur="250" accel="50000" fill="hold">
                                          <p:stCondLst>
                                            <p:cond delay="250"/>
                                          </p:stCondLst>
                                        </p:cTn>
                                        <p:tgtEl>
                                          <p:spTgt spid="15"/>
                                        </p:tgtEl>
                                        <p:attrNameLst>
                                          <p:attrName>ppt_y</p:attrName>
                                        </p:attrNameLst>
                                      </p:cBhvr>
                                      <p:tavLst>
                                        <p:tav tm="0">
                                          <p:val>
                                            <p:strVal val="#ppt_y+.1"/>
                                          </p:val>
                                        </p:tav>
                                        <p:tav tm="100000">
                                          <p:val>
                                            <p:strVal val="#ppt_y"/>
                                          </p:val>
                                        </p:tav>
                                      </p:tavLst>
                                    </p:anim>
                                    <p:animEffect transition="in" filter="fade">
                                      <p:cBhvr>
                                        <p:cTn id="146" dur="500" decel="50000">
                                          <p:stCondLst>
                                            <p:cond delay="0"/>
                                          </p:stCondLst>
                                        </p:cTn>
                                        <p:tgtEl>
                                          <p:spTgt spid="15"/>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nodeType="clickEffect">
                                  <p:stCondLst>
                                    <p:cond delay="0"/>
                                  </p:stCondLst>
                                  <p:childTnLst>
                                    <p:set>
                                      <p:cBhvr>
                                        <p:cTn id="150" dur="1" fill="hold">
                                          <p:stCondLst>
                                            <p:cond delay="0"/>
                                          </p:stCondLst>
                                        </p:cTn>
                                        <p:tgtEl>
                                          <p:spTgt spid="1038"/>
                                        </p:tgtEl>
                                        <p:attrNameLst>
                                          <p:attrName>style.visibility</p:attrName>
                                        </p:attrNameLst>
                                      </p:cBhvr>
                                      <p:to>
                                        <p:strVal val="visible"/>
                                      </p:to>
                                    </p:set>
                                    <p:anim calcmode="lin" valueType="num">
                                      <p:cBhvr>
                                        <p:cTn id="151" dur="250" decel="50000" fill="hold">
                                          <p:stCondLst>
                                            <p:cond delay="0"/>
                                          </p:stCondLst>
                                        </p:cTn>
                                        <p:tgtEl>
                                          <p:spTgt spid="1038"/>
                                        </p:tgtEl>
                                        <p:attrNameLst>
                                          <p:attrName>style.rotation</p:attrName>
                                        </p:attrNameLst>
                                      </p:cBhvr>
                                      <p:tavLst>
                                        <p:tav tm="0">
                                          <p:val>
                                            <p:fltVal val="-90"/>
                                          </p:val>
                                        </p:tav>
                                        <p:tav tm="100000">
                                          <p:val>
                                            <p:fltVal val="0"/>
                                          </p:val>
                                        </p:tav>
                                      </p:tavLst>
                                    </p:anim>
                                    <p:anim calcmode="lin" valueType="num">
                                      <p:cBhvr>
                                        <p:cTn id="152" dur="250" decel="50000" fill="hold">
                                          <p:stCondLst>
                                            <p:cond delay="0"/>
                                          </p:stCondLst>
                                        </p:cTn>
                                        <p:tgtEl>
                                          <p:spTgt spid="1038"/>
                                        </p:tgtEl>
                                        <p:attrNameLst>
                                          <p:attrName>ppt_w</p:attrName>
                                        </p:attrNameLst>
                                      </p:cBhvr>
                                      <p:tavLst>
                                        <p:tav tm="0">
                                          <p:val>
                                            <p:strVal val="#ppt_w"/>
                                          </p:val>
                                        </p:tav>
                                        <p:tav tm="100000">
                                          <p:val>
                                            <p:strVal val="#ppt_w*.05"/>
                                          </p:val>
                                        </p:tav>
                                      </p:tavLst>
                                    </p:anim>
                                    <p:anim calcmode="lin" valueType="num">
                                      <p:cBhvr>
                                        <p:cTn id="153" dur="250" accel="50000" fill="hold">
                                          <p:stCondLst>
                                            <p:cond delay="250"/>
                                          </p:stCondLst>
                                        </p:cTn>
                                        <p:tgtEl>
                                          <p:spTgt spid="1038"/>
                                        </p:tgtEl>
                                        <p:attrNameLst>
                                          <p:attrName>ppt_w</p:attrName>
                                        </p:attrNameLst>
                                      </p:cBhvr>
                                      <p:tavLst>
                                        <p:tav tm="0">
                                          <p:val>
                                            <p:strVal val="#ppt_w*.05"/>
                                          </p:val>
                                        </p:tav>
                                        <p:tav tm="100000">
                                          <p:val>
                                            <p:strVal val="#ppt_w"/>
                                          </p:val>
                                        </p:tav>
                                      </p:tavLst>
                                    </p:anim>
                                    <p:anim calcmode="lin" valueType="num">
                                      <p:cBhvr>
                                        <p:cTn id="154" dur="500" fill="hold"/>
                                        <p:tgtEl>
                                          <p:spTgt spid="1038"/>
                                        </p:tgtEl>
                                        <p:attrNameLst>
                                          <p:attrName>ppt_h</p:attrName>
                                        </p:attrNameLst>
                                      </p:cBhvr>
                                      <p:tavLst>
                                        <p:tav tm="0">
                                          <p:val>
                                            <p:strVal val="#ppt_h"/>
                                          </p:val>
                                        </p:tav>
                                        <p:tav tm="100000">
                                          <p:val>
                                            <p:strVal val="#ppt_h"/>
                                          </p:val>
                                        </p:tav>
                                      </p:tavLst>
                                    </p:anim>
                                    <p:anim calcmode="lin" valueType="num">
                                      <p:cBhvr>
                                        <p:cTn id="155" dur="250" decel="50000" fill="hold">
                                          <p:stCondLst>
                                            <p:cond delay="0"/>
                                          </p:stCondLst>
                                        </p:cTn>
                                        <p:tgtEl>
                                          <p:spTgt spid="1038"/>
                                        </p:tgtEl>
                                        <p:attrNameLst>
                                          <p:attrName>ppt_x</p:attrName>
                                        </p:attrNameLst>
                                      </p:cBhvr>
                                      <p:tavLst>
                                        <p:tav tm="0">
                                          <p:val>
                                            <p:strVal val="#ppt_x+.4"/>
                                          </p:val>
                                        </p:tav>
                                        <p:tav tm="100000">
                                          <p:val>
                                            <p:strVal val="#ppt_x"/>
                                          </p:val>
                                        </p:tav>
                                      </p:tavLst>
                                    </p:anim>
                                    <p:anim calcmode="lin" valueType="num">
                                      <p:cBhvr>
                                        <p:cTn id="156" dur="250" decel="50000" fill="hold">
                                          <p:stCondLst>
                                            <p:cond delay="0"/>
                                          </p:stCondLst>
                                        </p:cTn>
                                        <p:tgtEl>
                                          <p:spTgt spid="1038"/>
                                        </p:tgtEl>
                                        <p:attrNameLst>
                                          <p:attrName>ppt_y</p:attrName>
                                        </p:attrNameLst>
                                      </p:cBhvr>
                                      <p:tavLst>
                                        <p:tav tm="0">
                                          <p:val>
                                            <p:strVal val="#ppt_y-.2"/>
                                          </p:val>
                                        </p:tav>
                                        <p:tav tm="100000">
                                          <p:val>
                                            <p:strVal val="#ppt_y+.1"/>
                                          </p:val>
                                        </p:tav>
                                      </p:tavLst>
                                    </p:anim>
                                    <p:anim calcmode="lin" valueType="num">
                                      <p:cBhvr>
                                        <p:cTn id="157" dur="250" accel="50000" fill="hold">
                                          <p:stCondLst>
                                            <p:cond delay="250"/>
                                          </p:stCondLst>
                                        </p:cTn>
                                        <p:tgtEl>
                                          <p:spTgt spid="1038"/>
                                        </p:tgtEl>
                                        <p:attrNameLst>
                                          <p:attrName>ppt_y</p:attrName>
                                        </p:attrNameLst>
                                      </p:cBhvr>
                                      <p:tavLst>
                                        <p:tav tm="0">
                                          <p:val>
                                            <p:strVal val="#ppt_y+.1"/>
                                          </p:val>
                                        </p:tav>
                                        <p:tav tm="100000">
                                          <p:val>
                                            <p:strVal val="#ppt_y"/>
                                          </p:val>
                                        </p:tav>
                                      </p:tavLst>
                                    </p:anim>
                                    <p:animEffect transition="in" filter="fade">
                                      <p:cBhvr>
                                        <p:cTn id="158" dur="500" decel="50000">
                                          <p:stCondLst>
                                            <p:cond delay="0"/>
                                          </p:stCondLst>
                                        </p:cTn>
                                        <p:tgtEl>
                                          <p:spTgt spid="1038"/>
                                        </p:tgtEl>
                                      </p:cBhvr>
                                    </p:animEffect>
                                  </p:childTnLst>
                                </p:cTn>
                              </p:par>
                            </p:childTnLst>
                          </p:cTn>
                        </p:par>
                      </p:childTnLst>
                    </p:cTn>
                  </p:par>
                  <p:par>
                    <p:cTn id="159" fill="hold">
                      <p:stCondLst>
                        <p:cond delay="indefinite"/>
                      </p:stCondLst>
                      <p:childTnLst>
                        <p:par>
                          <p:cTn id="160" fill="hold">
                            <p:stCondLst>
                              <p:cond delay="0"/>
                            </p:stCondLst>
                            <p:childTnLst>
                              <p:par>
                                <p:cTn id="161" presetID="25" presetClass="entr" presetSubtype="0" fill="hold" grpId="0" nodeType="clickEffect">
                                  <p:stCondLst>
                                    <p:cond delay="0"/>
                                  </p:stCondLst>
                                  <p:childTnLst>
                                    <p:set>
                                      <p:cBhvr>
                                        <p:cTn id="162" dur="1" fill="hold">
                                          <p:stCondLst>
                                            <p:cond delay="0"/>
                                          </p:stCondLst>
                                        </p:cTn>
                                        <p:tgtEl>
                                          <p:spTgt spid="17"/>
                                        </p:tgtEl>
                                        <p:attrNameLst>
                                          <p:attrName>style.visibility</p:attrName>
                                        </p:attrNameLst>
                                      </p:cBhvr>
                                      <p:to>
                                        <p:strVal val="visible"/>
                                      </p:to>
                                    </p:set>
                                    <p:anim calcmode="lin" valueType="num">
                                      <p:cBhvr>
                                        <p:cTn id="163"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64"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65"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166" dur="500" fill="hold"/>
                                        <p:tgtEl>
                                          <p:spTgt spid="17"/>
                                        </p:tgtEl>
                                        <p:attrNameLst>
                                          <p:attrName>ppt_h</p:attrName>
                                        </p:attrNameLst>
                                      </p:cBhvr>
                                      <p:tavLst>
                                        <p:tav tm="0">
                                          <p:val>
                                            <p:strVal val="#ppt_h"/>
                                          </p:val>
                                        </p:tav>
                                        <p:tav tm="100000">
                                          <p:val>
                                            <p:strVal val="#ppt_h"/>
                                          </p:val>
                                        </p:tav>
                                      </p:tavLst>
                                    </p:anim>
                                    <p:anim calcmode="lin" valueType="num">
                                      <p:cBhvr>
                                        <p:cTn id="167"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68"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69"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170" dur="500" decel="50000">
                                          <p:stCondLst>
                                            <p:cond delay="0"/>
                                          </p:stCondLst>
                                        </p:cTn>
                                        <p:tgtEl>
                                          <p:spTgt spid="17"/>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ntr" presetSubtype="0" fill="hold" nodeType="clickEffect">
                                  <p:stCondLst>
                                    <p:cond delay="0"/>
                                  </p:stCondLst>
                                  <p:childTnLst>
                                    <p:set>
                                      <p:cBhvr>
                                        <p:cTn id="174" dur="1" fill="hold">
                                          <p:stCondLst>
                                            <p:cond delay="0"/>
                                          </p:stCondLst>
                                        </p:cTn>
                                        <p:tgtEl>
                                          <p:spTgt spid="1040"/>
                                        </p:tgtEl>
                                        <p:attrNameLst>
                                          <p:attrName>style.visibility</p:attrName>
                                        </p:attrNameLst>
                                      </p:cBhvr>
                                      <p:to>
                                        <p:strVal val="visible"/>
                                      </p:to>
                                    </p:set>
                                    <p:anim calcmode="lin" valueType="num">
                                      <p:cBhvr>
                                        <p:cTn id="175" dur="250" decel="50000" fill="hold">
                                          <p:stCondLst>
                                            <p:cond delay="0"/>
                                          </p:stCondLst>
                                        </p:cTn>
                                        <p:tgtEl>
                                          <p:spTgt spid="1040"/>
                                        </p:tgtEl>
                                        <p:attrNameLst>
                                          <p:attrName>style.rotation</p:attrName>
                                        </p:attrNameLst>
                                      </p:cBhvr>
                                      <p:tavLst>
                                        <p:tav tm="0">
                                          <p:val>
                                            <p:fltVal val="-90"/>
                                          </p:val>
                                        </p:tav>
                                        <p:tav tm="100000">
                                          <p:val>
                                            <p:fltVal val="0"/>
                                          </p:val>
                                        </p:tav>
                                      </p:tavLst>
                                    </p:anim>
                                    <p:anim calcmode="lin" valueType="num">
                                      <p:cBhvr>
                                        <p:cTn id="176" dur="250" decel="50000" fill="hold">
                                          <p:stCondLst>
                                            <p:cond delay="0"/>
                                          </p:stCondLst>
                                        </p:cTn>
                                        <p:tgtEl>
                                          <p:spTgt spid="1040"/>
                                        </p:tgtEl>
                                        <p:attrNameLst>
                                          <p:attrName>ppt_w</p:attrName>
                                        </p:attrNameLst>
                                      </p:cBhvr>
                                      <p:tavLst>
                                        <p:tav tm="0">
                                          <p:val>
                                            <p:strVal val="#ppt_w"/>
                                          </p:val>
                                        </p:tav>
                                        <p:tav tm="100000">
                                          <p:val>
                                            <p:strVal val="#ppt_w*.05"/>
                                          </p:val>
                                        </p:tav>
                                      </p:tavLst>
                                    </p:anim>
                                    <p:anim calcmode="lin" valueType="num">
                                      <p:cBhvr>
                                        <p:cTn id="177" dur="250" accel="50000" fill="hold">
                                          <p:stCondLst>
                                            <p:cond delay="250"/>
                                          </p:stCondLst>
                                        </p:cTn>
                                        <p:tgtEl>
                                          <p:spTgt spid="1040"/>
                                        </p:tgtEl>
                                        <p:attrNameLst>
                                          <p:attrName>ppt_w</p:attrName>
                                        </p:attrNameLst>
                                      </p:cBhvr>
                                      <p:tavLst>
                                        <p:tav tm="0">
                                          <p:val>
                                            <p:strVal val="#ppt_w*.05"/>
                                          </p:val>
                                        </p:tav>
                                        <p:tav tm="100000">
                                          <p:val>
                                            <p:strVal val="#ppt_w"/>
                                          </p:val>
                                        </p:tav>
                                      </p:tavLst>
                                    </p:anim>
                                    <p:anim calcmode="lin" valueType="num">
                                      <p:cBhvr>
                                        <p:cTn id="178" dur="500" fill="hold"/>
                                        <p:tgtEl>
                                          <p:spTgt spid="1040"/>
                                        </p:tgtEl>
                                        <p:attrNameLst>
                                          <p:attrName>ppt_h</p:attrName>
                                        </p:attrNameLst>
                                      </p:cBhvr>
                                      <p:tavLst>
                                        <p:tav tm="0">
                                          <p:val>
                                            <p:strVal val="#ppt_h"/>
                                          </p:val>
                                        </p:tav>
                                        <p:tav tm="100000">
                                          <p:val>
                                            <p:strVal val="#ppt_h"/>
                                          </p:val>
                                        </p:tav>
                                      </p:tavLst>
                                    </p:anim>
                                    <p:anim calcmode="lin" valueType="num">
                                      <p:cBhvr>
                                        <p:cTn id="179" dur="250" decel="50000" fill="hold">
                                          <p:stCondLst>
                                            <p:cond delay="0"/>
                                          </p:stCondLst>
                                        </p:cTn>
                                        <p:tgtEl>
                                          <p:spTgt spid="1040"/>
                                        </p:tgtEl>
                                        <p:attrNameLst>
                                          <p:attrName>ppt_x</p:attrName>
                                        </p:attrNameLst>
                                      </p:cBhvr>
                                      <p:tavLst>
                                        <p:tav tm="0">
                                          <p:val>
                                            <p:strVal val="#ppt_x+.4"/>
                                          </p:val>
                                        </p:tav>
                                        <p:tav tm="100000">
                                          <p:val>
                                            <p:strVal val="#ppt_x"/>
                                          </p:val>
                                        </p:tav>
                                      </p:tavLst>
                                    </p:anim>
                                    <p:anim calcmode="lin" valueType="num">
                                      <p:cBhvr>
                                        <p:cTn id="180" dur="250" decel="50000" fill="hold">
                                          <p:stCondLst>
                                            <p:cond delay="0"/>
                                          </p:stCondLst>
                                        </p:cTn>
                                        <p:tgtEl>
                                          <p:spTgt spid="1040"/>
                                        </p:tgtEl>
                                        <p:attrNameLst>
                                          <p:attrName>ppt_y</p:attrName>
                                        </p:attrNameLst>
                                      </p:cBhvr>
                                      <p:tavLst>
                                        <p:tav tm="0">
                                          <p:val>
                                            <p:strVal val="#ppt_y-.2"/>
                                          </p:val>
                                        </p:tav>
                                        <p:tav tm="100000">
                                          <p:val>
                                            <p:strVal val="#ppt_y+.1"/>
                                          </p:val>
                                        </p:tav>
                                      </p:tavLst>
                                    </p:anim>
                                    <p:anim calcmode="lin" valueType="num">
                                      <p:cBhvr>
                                        <p:cTn id="181" dur="250" accel="50000" fill="hold">
                                          <p:stCondLst>
                                            <p:cond delay="250"/>
                                          </p:stCondLst>
                                        </p:cTn>
                                        <p:tgtEl>
                                          <p:spTgt spid="1040"/>
                                        </p:tgtEl>
                                        <p:attrNameLst>
                                          <p:attrName>ppt_y</p:attrName>
                                        </p:attrNameLst>
                                      </p:cBhvr>
                                      <p:tavLst>
                                        <p:tav tm="0">
                                          <p:val>
                                            <p:strVal val="#ppt_y+.1"/>
                                          </p:val>
                                        </p:tav>
                                        <p:tav tm="100000">
                                          <p:val>
                                            <p:strVal val="#ppt_y"/>
                                          </p:val>
                                        </p:tav>
                                      </p:tavLst>
                                    </p:anim>
                                    <p:animEffect transition="in" filter="fade">
                                      <p:cBhvr>
                                        <p:cTn id="182" dur="500" decel="50000">
                                          <p:stCondLst>
                                            <p:cond delay="0"/>
                                          </p:stCondLst>
                                        </p:cTn>
                                        <p:tgtEl>
                                          <p:spTgt spid="1040"/>
                                        </p:tgtEl>
                                      </p:cBhvr>
                                    </p:animEffect>
                                  </p:childTnLst>
                                </p:cTn>
                              </p:par>
                            </p:childTnLst>
                          </p:cTn>
                        </p:par>
                      </p:childTnLst>
                    </p:cTn>
                  </p:par>
                  <p:par>
                    <p:cTn id="183" fill="hold">
                      <p:stCondLst>
                        <p:cond delay="indefinite"/>
                      </p:stCondLst>
                      <p:childTnLst>
                        <p:par>
                          <p:cTn id="184" fill="hold">
                            <p:stCondLst>
                              <p:cond delay="0"/>
                            </p:stCondLst>
                            <p:childTnLst>
                              <p:par>
                                <p:cTn id="185" presetID="25" presetClass="entr" presetSubtype="0" fill="hold" grpId="0" nodeType="clickEffect">
                                  <p:stCondLst>
                                    <p:cond delay="0"/>
                                  </p:stCondLst>
                                  <p:childTnLst>
                                    <p:set>
                                      <p:cBhvr>
                                        <p:cTn id="186" dur="1" fill="hold">
                                          <p:stCondLst>
                                            <p:cond delay="0"/>
                                          </p:stCondLst>
                                        </p:cTn>
                                        <p:tgtEl>
                                          <p:spTgt spid="19"/>
                                        </p:tgtEl>
                                        <p:attrNameLst>
                                          <p:attrName>style.visibility</p:attrName>
                                        </p:attrNameLst>
                                      </p:cBhvr>
                                      <p:to>
                                        <p:strVal val="visible"/>
                                      </p:to>
                                    </p:set>
                                    <p:anim calcmode="lin" valueType="num">
                                      <p:cBhvr>
                                        <p:cTn id="187"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88"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89"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90" dur="500" fill="hold"/>
                                        <p:tgtEl>
                                          <p:spTgt spid="19"/>
                                        </p:tgtEl>
                                        <p:attrNameLst>
                                          <p:attrName>ppt_h</p:attrName>
                                        </p:attrNameLst>
                                      </p:cBhvr>
                                      <p:tavLst>
                                        <p:tav tm="0">
                                          <p:val>
                                            <p:strVal val="#ppt_h"/>
                                          </p:val>
                                        </p:tav>
                                        <p:tav tm="100000">
                                          <p:val>
                                            <p:strVal val="#ppt_h"/>
                                          </p:val>
                                        </p:tav>
                                      </p:tavLst>
                                    </p:anim>
                                    <p:anim calcmode="lin" valueType="num">
                                      <p:cBhvr>
                                        <p:cTn id="191"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92"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93"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94" dur="500" decel="50000">
                                          <p:stCondLst>
                                            <p:cond delay="0"/>
                                          </p:stCondLst>
                                        </p:cTn>
                                        <p:tgtEl>
                                          <p:spTgt spid="19"/>
                                        </p:tgtEl>
                                      </p:cBhvr>
                                    </p:animEffect>
                                  </p:childTnLst>
                                </p:cTn>
                              </p:par>
                            </p:childTnLst>
                          </p:cTn>
                        </p:par>
                      </p:childTnLst>
                    </p:cTn>
                  </p:par>
                  <p:par>
                    <p:cTn id="195" fill="hold">
                      <p:stCondLst>
                        <p:cond delay="indefinite"/>
                      </p:stCondLst>
                      <p:childTnLst>
                        <p:par>
                          <p:cTn id="196" fill="hold">
                            <p:stCondLst>
                              <p:cond delay="0"/>
                            </p:stCondLst>
                            <p:childTnLst>
                              <p:par>
                                <p:cTn id="197" presetID="25" presetClass="entr" presetSubtype="0" fill="hold" nodeType="clickEffect">
                                  <p:stCondLst>
                                    <p:cond delay="0"/>
                                  </p:stCondLst>
                                  <p:childTnLst>
                                    <p:set>
                                      <p:cBhvr>
                                        <p:cTn id="198" dur="1" fill="hold">
                                          <p:stCondLst>
                                            <p:cond delay="0"/>
                                          </p:stCondLst>
                                        </p:cTn>
                                        <p:tgtEl>
                                          <p:spTgt spid="1042"/>
                                        </p:tgtEl>
                                        <p:attrNameLst>
                                          <p:attrName>style.visibility</p:attrName>
                                        </p:attrNameLst>
                                      </p:cBhvr>
                                      <p:to>
                                        <p:strVal val="visible"/>
                                      </p:to>
                                    </p:set>
                                    <p:anim calcmode="lin" valueType="num">
                                      <p:cBhvr>
                                        <p:cTn id="199" dur="250" decel="50000" fill="hold">
                                          <p:stCondLst>
                                            <p:cond delay="0"/>
                                          </p:stCondLst>
                                        </p:cTn>
                                        <p:tgtEl>
                                          <p:spTgt spid="1042"/>
                                        </p:tgtEl>
                                        <p:attrNameLst>
                                          <p:attrName>style.rotation</p:attrName>
                                        </p:attrNameLst>
                                      </p:cBhvr>
                                      <p:tavLst>
                                        <p:tav tm="0">
                                          <p:val>
                                            <p:fltVal val="-90"/>
                                          </p:val>
                                        </p:tav>
                                        <p:tav tm="100000">
                                          <p:val>
                                            <p:fltVal val="0"/>
                                          </p:val>
                                        </p:tav>
                                      </p:tavLst>
                                    </p:anim>
                                    <p:anim calcmode="lin" valueType="num">
                                      <p:cBhvr>
                                        <p:cTn id="200" dur="250" decel="50000" fill="hold">
                                          <p:stCondLst>
                                            <p:cond delay="0"/>
                                          </p:stCondLst>
                                        </p:cTn>
                                        <p:tgtEl>
                                          <p:spTgt spid="1042"/>
                                        </p:tgtEl>
                                        <p:attrNameLst>
                                          <p:attrName>ppt_w</p:attrName>
                                        </p:attrNameLst>
                                      </p:cBhvr>
                                      <p:tavLst>
                                        <p:tav tm="0">
                                          <p:val>
                                            <p:strVal val="#ppt_w"/>
                                          </p:val>
                                        </p:tav>
                                        <p:tav tm="100000">
                                          <p:val>
                                            <p:strVal val="#ppt_w*.05"/>
                                          </p:val>
                                        </p:tav>
                                      </p:tavLst>
                                    </p:anim>
                                    <p:anim calcmode="lin" valueType="num">
                                      <p:cBhvr>
                                        <p:cTn id="201" dur="250" accel="50000" fill="hold">
                                          <p:stCondLst>
                                            <p:cond delay="250"/>
                                          </p:stCondLst>
                                        </p:cTn>
                                        <p:tgtEl>
                                          <p:spTgt spid="1042"/>
                                        </p:tgtEl>
                                        <p:attrNameLst>
                                          <p:attrName>ppt_w</p:attrName>
                                        </p:attrNameLst>
                                      </p:cBhvr>
                                      <p:tavLst>
                                        <p:tav tm="0">
                                          <p:val>
                                            <p:strVal val="#ppt_w*.05"/>
                                          </p:val>
                                        </p:tav>
                                        <p:tav tm="100000">
                                          <p:val>
                                            <p:strVal val="#ppt_w"/>
                                          </p:val>
                                        </p:tav>
                                      </p:tavLst>
                                    </p:anim>
                                    <p:anim calcmode="lin" valueType="num">
                                      <p:cBhvr>
                                        <p:cTn id="202" dur="500" fill="hold"/>
                                        <p:tgtEl>
                                          <p:spTgt spid="1042"/>
                                        </p:tgtEl>
                                        <p:attrNameLst>
                                          <p:attrName>ppt_h</p:attrName>
                                        </p:attrNameLst>
                                      </p:cBhvr>
                                      <p:tavLst>
                                        <p:tav tm="0">
                                          <p:val>
                                            <p:strVal val="#ppt_h"/>
                                          </p:val>
                                        </p:tav>
                                        <p:tav tm="100000">
                                          <p:val>
                                            <p:strVal val="#ppt_h"/>
                                          </p:val>
                                        </p:tav>
                                      </p:tavLst>
                                    </p:anim>
                                    <p:anim calcmode="lin" valueType="num">
                                      <p:cBhvr>
                                        <p:cTn id="203" dur="250" decel="50000" fill="hold">
                                          <p:stCondLst>
                                            <p:cond delay="0"/>
                                          </p:stCondLst>
                                        </p:cTn>
                                        <p:tgtEl>
                                          <p:spTgt spid="1042"/>
                                        </p:tgtEl>
                                        <p:attrNameLst>
                                          <p:attrName>ppt_x</p:attrName>
                                        </p:attrNameLst>
                                      </p:cBhvr>
                                      <p:tavLst>
                                        <p:tav tm="0">
                                          <p:val>
                                            <p:strVal val="#ppt_x+.4"/>
                                          </p:val>
                                        </p:tav>
                                        <p:tav tm="100000">
                                          <p:val>
                                            <p:strVal val="#ppt_x"/>
                                          </p:val>
                                        </p:tav>
                                      </p:tavLst>
                                    </p:anim>
                                    <p:anim calcmode="lin" valueType="num">
                                      <p:cBhvr>
                                        <p:cTn id="204" dur="250" decel="50000" fill="hold">
                                          <p:stCondLst>
                                            <p:cond delay="0"/>
                                          </p:stCondLst>
                                        </p:cTn>
                                        <p:tgtEl>
                                          <p:spTgt spid="1042"/>
                                        </p:tgtEl>
                                        <p:attrNameLst>
                                          <p:attrName>ppt_y</p:attrName>
                                        </p:attrNameLst>
                                      </p:cBhvr>
                                      <p:tavLst>
                                        <p:tav tm="0">
                                          <p:val>
                                            <p:strVal val="#ppt_y-.2"/>
                                          </p:val>
                                        </p:tav>
                                        <p:tav tm="100000">
                                          <p:val>
                                            <p:strVal val="#ppt_y+.1"/>
                                          </p:val>
                                        </p:tav>
                                      </p:tavLst>
                                    </p:anim>
                                    <p:anim calcmode="lin" valueType="num">
                                      <p:cBhvr>
                                        <p:cTn id="205" dur="250" accel="50000" fill="hold">
                                          <p:stCondLst>
                                            <p:cond delay="250"/>
                                          </p:stCondLst>
                                        </p:cTn>
                                        <p:tgtEl>
                                          <p:spTgt spid="1042"/>
                                        </p:tgtEl>
                                        <p:attrNameLst>
                                          <p:attrName>ppt_y</p:attrName>
                                        </p:attrNameLst>
                                      </p:cBhvr>
                                      <p:tavLst>
                                        <p:tav tm="0">
                                          <p:val>
                                            <p:strVal val="#ppt_y+.1"/>
                                          </p:val>
                                        </p:tav>
                                        <p:tav tm="100000">
                                          <p:val>
                                            <p:strVal val="#ppt_y"/>
                                          </p:val>
                                        </p:tav>
                                      </p:tavLst>
                                    </p:anim>
                                    <p:animEffect transition="in" filter="fade">
                                      <p:cBhvr>
                                        <p:cTn id="206" dur="500" decel="50000">
                                          <p:stCondLst>
                                            <p:cond delay="0"/>
                                          </p:stCondLst>
                                        </p:cTn>
                                        <p:tgtEl>
                                          <p:spTgt spid="1042"/>
                                        </p:tgtEl>
                                      </p:cBhvr>
                                    </p:animEffect>
                                  </p:childTnLst>
                                </p:cTn>
                              </p:par>
                            </p:childTnLst>
                          </p:cTn>
                        </p:par>
                      </p:childTnLst>
                    </p:cTn>
                  </p:par>
                  <p:par>
                    <p:cTn id="207" fill="hold">
                      <p:stCondLst>
                        <p:cond delay="indefinite"/>
                      </p:stCondLst>
                      <p:childTnLst>
                        <p:par>
                          <p:cTn id="208" fill="hold">
                            <p:stCondLst>
                              <p:cond delay="0"/>
                            </p:stCondLst>
                            <p:childTnLst>
                              <p:par>
                                <p:cTn id="209" presetID="25" presetClass="entr" presetSubtype="0" fill="hold" grpId="0" nodeType="clickEffect">
                                  <p:stCondLst>
                                    <p:cond delay="0"/>
                                  </p:stCondLst>
                                  <p:childTnLst>
                                    <p:set>
                                      <p:cBhvr>
                                        <p:cTn id="210" dur="1" fill="hold">
                                          <p:stCondLst>
                                            <p:cond delay="0"/>
                                          </p:stCondLst>
                                        </p:cTn>
                                        <p:tgtEl>
                                          <p:spTgt spid="21"/>
                                        </p:tgtEl>
                                        <p:attrNameLst>
                                          <p:attrName>style.visibility</p:attrName>
                                        </p:attrNameLst>
                                      </p:cBhvr>
                                      <p:to>
                                        <p:strVal val="visible"/>
                                      </p:to>
                                    </p:set>
                                    <p:anim calcmode="lin" valueType="num">
                                      <p:cBhvr>
                                        <p:cTn id="211"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12"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3"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214" dur="500" fill="hold"/>
                                        <p:tgtEl>
                                          <p:spTgt spid="21"/>
                                        </p:tgtEl>
                                        <p:attrNameLst>
                                          <p:attrName>ppt_h</p:attrName>
                                        </p:attrNameLst>
                                      </p:cBhvr>
                                      <p:tavLst>
                                        <p:tav tm="0">
                                          <p:val>
                                            <p:strVal val="#ppt_h"/>
                                          </p:val>
                                        </p:tav>
                                        <p:tav tm="100000">
                                          <p:val>
                                            <p:strVal val="#ppt_h"/>
                                          </p:val>
                                        </p:tav>
                                      </p:tavLst>
                                    </p:anim>
                                    <p:anim calcmode="lin" valueType="num">
                                      <p:cBhvr>
                                        <p:cTn id="215"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16"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17"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218" dur="5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
                <p:cTn id="219" fill="hold" display="0">
                  <p:stCondLst>
                    <p:cond delay="indefinite"/>
                  </p:stCondLst>
                  <p:endCondLst>
                    <p:cond evt="onPrev" delay="0">
                      <p:tgtEl>
                        <p:sldTgt/>
                      </p:tgtEl>
                    </p:cond>
                    <p:cond evt="onStopAudio" delay="0">
                      <p:tgtEl>
                        <p:sldTgt/>
                      </p:tgtEl>
                    </p:cond>
                  </p:endCondLst>
                </p:cTn>
                <p:tgtEl>
                  <p:spTgt spid="24"/>
                </p:tgtEl>
              </p:cMediaNode>
            </p:audio>
          </p:childTnLst>
        </p:cTn>
      </p:par>
    </p:tnLst>
    <p:bldLst>
      <p:bldP spid="2" grpId="0"/>
      <p:bldP spid="7" grpId="0"/>
      <p:bldP spid="9" grpId="0"/>
      <p:bldP spid="11" grpId="0"/>
      <p:bldP spid="13" grpId="0"/>
      <p:bldP spid="15" grpId="0"/>
      <p:bldP spid="17" grpId="0"/>
      <p:bldP spid="19"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umbriansky.files.wordpress.com/2009/12/meteor.jpg"/>
          <p:cNvPicPr>
            <a:picLocks noChangeAspect="1" noChangeArrowheads="1"/>
          </p:cNvPicPr>
          <p:nvPr/>
        </p:nvPicPr>
        <p:blipFill>
          <a:blip r:embed="rId3">
            <a:lum bright="20000"/>
          </a:blip>
          <a:srcRect/>
          <a:stretch>
            <a:fillRect/>
          </a:stretch>
        </p:blipFill>
        <p:spPr bwMode="auto">
          <a:xfrm>
            <a:off x="0" y="0"/>
            <a:ext cx="9144000" cy="6858000"/>
          </a:xfrm>
          <a:prstGeom prst="rect">
            <a:avLst/>
          </a:prstGeom>
          <a:noFill/>
        </p:spPr>
      </p:pic>
      <p:sp>
        <p:nvSpPr>
          <p:cNvPr id="5" name="Rectangle 4"/>
          <p:cNvSpPr/>
          <p:nvPr/>
        </p:nvSpPr>
        <p:spPr>
          <a:xfrm>
            <a:off x="3276600" y="304800"/>
            <a:ext cx="2704588" cy="923330"/>
          </a:xfrm>
          <a:prstGeom prst="rect">
            <a:avLst/>
          </a:prstGeom>
          <a:noFill/>
        </p:spPr>
        <p:txBody>
          <a:bodyPr wrap="none" lIns="91440" tIns="45720" rIns="91440" bIns="45720">
            <a:spAutoFit/>
          </a:bodyPr>
          <a:lstStyle/>
          <a:p>
            <a:pPr algn="ctr"/>
            <a:r>
              <a:rPr lang="en-US" sz="5400" b="1" dirty="0" smtClean="0">
                <a:solidFill>
                  <a:srgbClr val="00CCFF"/>
                </a:solidFill>
              </a:rPr>
              <a:t>METEOR</a:t>
            </a:r>
            <a:endParaRPr lang="en-US" sz="5400" b="1" dirty="0">
              <a:solidFill>
                <a:srgbClr val="00CCFF"/>
              </a:solidFill>
            </a:endParaRPr>
          </a:p>
        </p:txBody>
      </p:sp>
      <p:sp>
        <p:nvSpPr>
          <p:cNvPr id="6" name="TextBox 5"/>
          <p:cNvSpPr txBox="1"/>
          <p:nvPr/>
        </p:nvSpPr>
        <p:spPr>
          <a:xfrm>
            <a:off x="381000" y="1447800"/>
            <a:ext cx="8382000" cy="3785652"/>
          </a:xfrm>
          <a:prstGeom prst="rect">
            <a:avLst/>
          </a:prstGeom>
          <a:noFill/>
        </p:spPr>
        <p:txBody>
          <a:bodyPr wrap="square" rtlCol="0">
            <a:spAutoFit/>
          </a:bodyPr>
          <a:lstStyle/>
          <a:p>
            <a:r>
              <a:rPr lang="en-US" sz="2400" b="1" dirty="0" smtClean="0">
                <a:solidFill>
                  <a:schemeClr val="bg1">
                    <a:lumMod val="95000"/>
                  </a:schemeClr>
                </a:solidFill>
              </a:rPr>
              <a:t>A METEORIDE is a sand- to boulder –sized particle of debris in the solar system. The visible path of a meteoroid that enters earth’s atmosphere is called a METEOR, or colloquially a shooting star or falling star.</a:t>
            </a:r>
          </a:p>
          <a:p>
            <a:r>
              <a:rPr lang="en-US" sz="2400" b="1" dirty="0" smtClean="0">
                <a:solidFill>
                  <a:schemeClr val="bg1">
                    <a:lumMod val="95000"/>
                  </a:schemeClr>
                </a:solidFill>
              </a:rPr>
              <a:t>If a METEOROID reaches the ground and survives impact, then it is called a METEORITE. Many meteors appearing seconds or minutes apart are called A METEOR SHOWER.</a:t>
            </a:r>
          </a:p>
          <a:p>
            <a:r>
              <a:rPr lang="en-US" sz="2400" b="1" dirty="0" smtClean="0">
                <a:solidFill>
                  <a:schemeClr val="bg1">
                    <a:lumMod val="95000"/>
                  </a:schemeClr>
                </a:solidFill>
              </a:rPr>
              <a:t>A METEOROID is a solid object moving in interplanetary space, of a size considerably smaller than an asteroid and considerably larger than an atom.  </a:t>
            </a:r>
            <a:endParaRPr lang="en-US" sz="2400" b="1" dirty="0">
              <a:solidFill>
                <a:schemeClr val="bg1">
                  <a:lumMod val="95000"/>
                </a:schemeClr>
              </a:solidFill>
            </a:endParaRPr>
          </a:p>
        </p:txBody>
      </p:sp>
      <p:pic>
        <p:nvPicPr>
          <p:cNvPr id="7" name="MS910219097[1].wav">
            <a:hlinkClick r:id="" action="ppaction://media"/>
          </p:cNvPr>
          <p:cNvPicPr>
            <a:picLocks noRot="1" noChangeAspect="1"/>
          </p:cNvPicPr>
          <p:nvPr>
            <a:audioFile r:link="rId1"/>
          </p:nvPr>
        </p:nvPicPr>
        <p:blipFill>
          <a:blip r:embed="rId4"/>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mediacall" presetSubtype="0" fill="hold" nodeType="afterEffect">
                                  <p:stCondLst>
                                    <p:cond delay="0"/>
                                  </p:stCondLst>
                                  <p:childTnLst>
                                    <p:cmd type="call" cmd="playFrom(0.0)">
                                      <p:cBhvr>
                                        <p:cTn id="17" dur="804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allpaperstock.net/jesus-christ-star_wallpapers_7748_1280x800.jpg"/>
          <p:cNvPicPr>
            <a:picLocks noChangeAspect="1" noChangeArrowheads="1"/>
          </p:cNvPicPr>
          <p:nvPr/>
        </p:nvPicPr>
        <p:blipFill>
          <a:blip r:embed="rId3"/>
          <a:srcRect/>
          <a:stretch>
            <a:fillRect/>
          </a:stretch>
        </p:blipFill>
        <p:spPr bwMode="auto">
          <a:xfrm>
            <a:off x="0" y="0"/>
            <a:ext cx="9154834" cy="6858000"/>
          </a:xfrm>
          <a:prstGeom prst="rect">
            <a:avLst/>
          </a:prstGeom>
          <a:noFill/>
        </p:spPr>
      </p:pic>
      <p:sp>
        <p:nvSpPr>
          <p:cNvPr id="2" name="TextBox 1"/>
          <p:cNvSpPr txBox="1"/>
          <p:nvPr/>
        </p:nvSpPr>
        <p:spPr>
          <a:xfrm>
            <a:off x="533400" y="1600200"/>
            <a:ext cx="8000999" cy="4801314"/>
          </a:xfrm>
          <a:prstGeom prst="rect">
            <a:avLst/>
          </a:prstGeom>
          <a:noFill/>
        </p:spPr>
        <p:txBody>
          <a:bodyPr wrap="square" rtlCol="0">
            <a:spAutoFit/>
          </a:bodyPr>
          <a:lstStyle/>
          <a:p>
            <a:r>
              <a:rPr lang="en-US" sz="3200" b="1" dirty="0" smtClean="0">
                <a:solidFill>
                  <a:schemeClr val="bg1"/>
                </a:solidFill>
              </a:rPr>
              <a:t>A </a:t>
            </a:r>
            <a:r>
              <a:rPr lang="en-US" sz="3200" b="1" dirty="0" smtClean="0">
                <a:solidFill>
                  <a:srgbClr val="00B0F0"/>
                </a:solidFill>
              </a:rPr>
              <a:t>star</a:t>
            </a:r>
            <a:r>
              <a:rPr lang="en-US" sz="3200" b="1" dirty="0" smtClean="0">
                <a:solidFill>
                  <a:schemeClr val="bg1"/>
                </a:solidFill>
              </a:rPr>
              <a:t> is a massive, luminous sphere of plasma held together by gravity. The nearest star to Earth is the </a:t>
            </a:r>
            <a:r>
              <a:rPr lang="en-US" sz="3200" b="1" dirty="0" smtClean="0">
                <a:solidFill>
                  <a:srgbClr val="FFFF00"/>
                </a:solidFill>
              </a:rPr>
              <a:t>Sun</a:t>
            </a:r>
            <a:r>
              <a:rPr lang="en-US" sz="3200" b="1" dirty="0" smtClean="0">
                <a:solidFill>
                  <a:schemeClr val="bg1"/>
                </a:solidFill>
              </a:rPr>
              <a:t>, which is the source of most of the energy on the planet. Other stars are visible from Earth during the night when they are not obscured by atmospheric phenomena, appearing as a multitude of fixed luminous points because of their immense distance.</a:t>
            </a:r>
          </a:p>
          <a:p>
            <a:endParaRPr lang="en-US" sz="1600" dirty="0"/>
          </a:p>
        </p:txBody>
      </p:sp>
      <p:sp>
        <p:nvSpPr>
          <p:cNvPr id="5" name="Rectangle 4"/>
          <p:cNvSpPr/>
          <p:nvPr/>
        </p:nvSpPr>
        <p:spPr>
          <a:xfrm>
            <a:off x="3524736" y="533400"/>
            <a:ext cx="165686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00FFFF"/>
                </a:solidFill>
                <a:effectLst>
                  <a:outerShdw blurRad="50800" algn="tl" rotWithShape="0">
                    <a:srgbClr val="000000"/>
                  </a:outerShdw>
                </a:effectLst>
              </a:rPr>
              <a:t>STAR</a:t>
            </a:r>
            <a:endParaRPr lang="en-US" sz="5400" b="1" cap="none" spc="0" dirty="0">
              <a:ln w="17780" cmpd="sng">
                <a:solidFill>
                  <a:srgbClr val="FFFFFF"/>
                </a:solidFill>
                <a:prstDash val="solid"/>
                <a:miter lim="800000"/>
              </a:ln>
              <a:solidFill>
                <a:srgbClr val="00FFFF"/>
              </a:solidFill>
              <a:effectLst>
                <a:outerShdw blurRad="50800" algn="tl" rotWithShape="0">
                  <a:srgbClr val="000000"/>
                </a:outerShdw>
              </a:effectLst>
            </a:endParaRPr>
          </a:p>
        </p:txBody>
      </p:sp>
      <p:pic>
        <p:nvPicPr>
          <p:cNvPr id="7" name="MS910219097[1].wav">
            <a:hlinkClick r:id="" action="ppaction://media"/>
          </p:cNvPr>
          <p:cNvPicPr>
            <a:picLocks noRot="1" noChangeAspect="1"/>
          </p:cNvPicPr>
          <p:nvPr>
            <a:audioFile r:link="rId1"/>
          </p:nvPr>
        </p:nvPicPr>
        <p:blipFill>
          <a:blip r:embed="rId4"/>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8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SY1c004qw7pNy6Oak8-xME3af8Ig2QIOnIwH1Enq401-dWCLDj0A"/>
          <p:cNvPicPr>
            <a:picLocks noChangeAspect="1" noChangeArrowheads="1"/>
          </p:cNvPicPr>
          <p:nvPr/>
        </p:nvPicPr>
        <p:blipFill>
          <a:blip r:embed="rId3"/>
          <a:srcRect/>
          <a:stretch>
            <a:fillRect/>
          </a:stretch>
        </p:blipFill>
        <p:spPr bwMode="auto">
          <a:xfrm>
            <a:off x="1219200" y="1219200"/>
            <a:ext cx="6979898" cy="4362451"/>
          </a:xfrm>
          <a:prstGeom prst="rect">
            <a:avLst/>
          </a:prstGeom>
          <a:noFill/>
        </p:spPr>
      </p:pic>
      <p:pic>
        <p:nvPicPr>
          <p:cNvPr id="2080" name="Picture 32" descr="http://t2.gstatic.com/images?q=tbn:ANd9GcRD9xMWvCF_iK0qDzM1yhRQY9QsVsqBScswuZDaoQAnsB_OCdN-"/>
          <p:cNvPicPr>
            <a:picLocks noChangeAspect="1" noChangeArrowheads="1"/>
          </p:cNvPicPr>
          <p:nvPr/>
        </p:nvPicPr>
        <p:blipFill>
          <a:blip r:embed="rId4"/>
          <a:srcRect/>
          <a:stretch>
            <a:fillRect/>
          </a:stretch>
        </p:blipFill>
        <p:spPr bwMode="auto">
          <a:xfrm>
            <a:off x="762000" y="1"/>
            <a:ext cx="2486025" cy="1219200"/>
          </a:xfrm>
          <a:prstGeom prst="rect">
            <a:avLst/>
          </a:prstGeom>
          <a:noFill/>
        </p:spPr>
      </p:pic>
      <p:pic>
        <p:nvPicPr>
          <p:cNvPr id="2052" name="Picture 4" descr="http://t3.gstatic.com/images?q=tbn:ANd9GcRB258LVj9ka_-l7crypxrDXlEaBml1jyvSj6B7qgxB9tTZMoNvHA"/>
          <p:cNvPicPr>
            <a:picLocks noChangeAspect="1" noChangeArrowheads="1"/>
          </p:cNvPicPr>
          <p:nvPr/>
        </p:nvPicPr>
        <p:blipFill>
          <a:blip r:embed="rId5"/>
          <a:srcRect/>
          <a:stretch>
            <a:fillRect/>
          </a:stretch>
        </p:blipFill>
        <p:spPr bwMode="auto">
          <a:xfrm>
            <a:off x="0" y="4267200"/>
            <a:ext cx="1219200" cy="1914525"/>
          </a:xfrm>
          <a:prstGeom prst="rect">
            <a:avLst/>
          </a:prstGeom>
          <a:noFill/>
        </p:spPr>
      </p:pic>
      <p:pic>
        <p:nvPicPr>
          <p:cNvPr id="2056" name="Picture 8" descr="http://t0.gstatic.com/images?q=tbn:ANd9GcQFi66lL6NG0ckkfKndg3zjNGBxlg8Te3NYlwFLCzd_ARvwKAlQ"/>
          <p:cNvPicPr>
            <a:picLocks noChangeAspect="1" noChangeArrowheads="1"/>
          </p:cNvPicPr>
          <p:nvPr/>
        </p:nvPicPr>
        <p:blipFill>
          <a:blip r:embed="rId6"/>
          <a:srcRect/>
          <a:stretch>
            <a:fillRect/>
          </a:stretch>
        </p:blipFill>
        <p:spPr bwMode="auto">
          <a:xfrm rot="16200000">
            <a:off x="-685800" y="685800"/>
            <a:ext cx="2590800" cy="1219200"/>
          </a:xfrm>
          <a:prstGeom prst="rect">
            <a:avLst/>
          </a:prstGeom>
          <a:noFill/>
        </p:spPr>
      </p:pic>
      <p:pic>
        <p:nvPicPr>
          <p:cNvPr id="2068" name="Picture 20" descr="http://t3.gstatic.com/images?q=tbn:ANd9GcSu_RJ_1PMDOAqqWLOv-48HWJcj-kpU2xBbyCwfw2T8l4SMP4hy"/>
          <p:cNvPicPr>
            <a:picLocks noChangeAspect="1" noChangeArrowheads="1"/>
          </p:cNvPicPr>
          <p:nvPr/>
        </p:nvPicPr>
        <p:blipFill>
          <a:blip r:embed="rId7"/>
          <a:srcRect/>
          <a:stretch>
            <a:fillRect/>
          </a:stretch>
        </p:blipFill>
        <p:spPr bwMode="auto">
          <a:xfrm>
            <a:off x="0" y="5562600"/>
            <a:ext cx="2638425" cy="1295400"/>
          </a:xfrm>
          <a:prstGeom prst="rect">
            <a:avLst/>
          </a:prstGeom>
          <a:noFill/>
        </p:spPr>
      </p:pic>
      <p:pic>
        <p:nvPicPr>
          <p:cNvPr id="2070" name="Picture 22" descr="http://t0.gstatic.com/images?q=tbn:ANd9GcQy5k64OTM8MylAzYt9vNzjBeEknb2Zx2Vldwl6fklk9a2VklWF"/>
          <p:cNvPicPr>
            <a:picLocks noChangeAspect="1" noChangeArrowheads="1"/>
          </p:cNvPicPr>
          <p:nvPr/>
        </p:nvPicPr>
        <p:blipFill>
          <a:blip r:embed="rId8"/>
          <a:srcRect/>
          <a:stretch>
            <a:fillRect/>
          </a:stretch>
        </p:blipFill>
        <p:spPr bwMode="auto">
          <a:xfrm>
            <a:off x="8077200" y="3810000"/>
            <a:ext cx="1066800" cy="1800226"/>
          </a:xfrm>
          <a:prstGeom prst="rect">
            <a:avLst/>
          </a:prstGeom>
          <a:noFill/>
        </p:spPr>
      </p:pic>
      <p:pic>
        <p:nvPicPr>
          <p:cNvPr id="2072" name="Picture 24" descr="http://t3.gstatic.com/images?q=tbn:ANd9GcRefSJpZ0IhLDoY2nCwDEx9SaObN_A_h1pug56UXh-aW5t4ME4t"/>
          <p:cNvPicPr>
            <a:picLocks noChangeAspect="1" noChangeArrowheads="1"/>
          </p:cNvPicPr>
          <p:nvPr/>
        </p:nvPicPr>
        <p:blipFill>
          <a:blip r:embed="rId9"/>
          <a:srcRect/>
          <a:stretch>
            <a:fillRect/>
          </a:stretch>
        </p:blipFill>
        <p:spPr bwMode="auto">
          <a:xfrm>
            <a:off x="2590800" y="5562600"/>
            <a:ext cx="2143125" cy="1295400"/>
          </a:xfrm>
          <a:prstGeom prst="rect">
            <a:avLst/>
          </a:prstGeom>
          <a:noFill/>
        </p:spPr>
      </p:pic>
      <p:pic>
        <p:nvPicPr>
          <p:cNvPr id="2074" name="Picture 26" descr="http://t0.gstatic.com/images?q=tbn:ANd9GcRvPmSLIoh2hGl2R5sJCoC6kEZ_8rCvLUFutMmJaimpoRg05Io1"/>
          <p:cNvPicPr>
            <a:picLocks noChangeAspect="1" noChangeArrowheads="1"/>
          </p:cNvPicPr>
          <p:nvPr/>
        </p:nvPicPr>
        <p:blipFill>
          <a:blip r:embed="rId10"/>
          <a:srcRect/>
          <a:stretch>
            <a:fillRect/>
          </a:stretch>
        </p:blipFill>
        <p:spPr bwMode="auto">
          <a:xfrm>
            <a:off x="4724400" y="5562600"/>
            <a:ext cx="2200275" cy="1295400"/>
          </a:xfrm>
          <a:prstGeom prst="rect">
            <a:avLst/>
          </a:prstGeom>
          <a:noFill/>
        </p:spPr>
      </p:pic>
      <p:pic>
        <p:nvPicPr>
          <p:cNvPr id="2076" name="Picture 28" descr="http://t1.gstatic.com/images?q=tbn:ANd9GcTYDwm3k1a4-offiDKiXQsnEBm4aAE79CLafCq10uAUvWFDLShhpA"/>
          <p:cNvPicPr>
            <a:picLocks noChangeAspect="1" noChangeArrowheads="1"/>
          </p:cNvPicPr>
          <p:nvPr/>
        </p:nvPicPr>
        <p:blipFill>
          <a:blip r:embed="rId11"/>
          <a:srcRect/>
          <a:stretch>
            <a:fillRect/>
          </a:stretch>
        </p:blipFill>
        <p:spPr bwMode="auto">
          <a:xfrm>
            <a:off x="6905625" y="5562600"/>
            <a:ext cx="2238375" cy="1295400"/>
          </a:xfrm>
          <a:prstGeom prst="rect">
            <a:avLst/>
          </a:prstGeom>
          <a:noFill/>
        </p:spPr>
      </p:pic>
      <p:pic>
        <p:nvPicPr>
          <p:cNvPr id="2078" name="Picture 30" descr="http://t2.gstatic.com/images?q=tbn:ANd9GcTpK5qQlLhFhmHYBAt2mcawqTDgvsXh25Zh6yzC83Mwt2W9kuhELg"/>
          <p:cNvPicPr>
            <a:picLocks noChangeAspect="1" noChangeArrowheads="1"/>
          </p:cNvPicPr>
          <p:nvPr/>
        </p:nvPicPr>
        <p:blipFill>
          <a:blip r:embed="rId12"/>
          <a:srcRect/>
          <a:stretch>
            <a:fillRect/>
          </a:stretch>
        </p:blipFill>
        <p:spPr bwMode="auto">
          <a:xfrm>
            <a:off x="1" y="2590800"/>
            <a:ext cx="1219200" cy="2143125"/>
          </a:xfrm>
          <a:prstGeom prst="rect">
            <a:avLst/>
          </a:prstGeom>
          <a:noFill/>
        </p:spPr>
      </p:pic>
      <p:pic>
        <p:nvPicPr>
          <p:cNvPr id="2082" name="Picture 34" descr="http://t0.gstatic.com/images?q=tbn:ANd9GcQy5k64OTM8MylAzYt9vNzjBeEknb2Zx2Vldwl6fklk9a2VklWF"/>
          <p:cNvPicPr>
            <a:picLocks noChangeAspect="1" noChangeArrowheads="1"/>
          </p:cNvPicPr>
          <p:nvPr/>
        </p:nvPicPr>
        <p:blipFill>
          <a:blip r:embed="rId8"/>
          <a:srcRect/>
          <a:stretch>
            <a:fillRect/>
          </a:stretch>
        </p:blipFill>
        <p:spPr bwMode="auto">
          <a:xfrm>
            <a:off x="3200400" y="0"/>
            <a:ext cx="2543175" cy="1219200"/>
          </a:xfrm>
          <a:prstGeom prst="rect">
            <a:avLst/>
          </a:prstGeom>
          <a:noFill/>
        </p:spPr>
      </p:pic>
      <p:pic>
        <p:nvPicPr>
          <p:cNvPr id="2084" name="Picture 36" descr="http://t3.gstatic.com/images?q=tbn:ANd9GcSIEDe4xjx1YEEZBGyfzYk-mrYBloGl71XH1qMh2r9cH082yUyB41YKCQ"/>
          <p:cNvPicPr>
            <a:picLocks noChangeAspect="1" noChangeArrowheads="1"/>
          </p:cNvPicPr>
          <p:nvPr/>
        </p:nvPicPr>
        <p:blipFill>
          <a:blip r:embed="rId13"/>
          <a:srcRect/>
          <a:stretch>
            <a:fillRect/>
          </a:stretch>
        </p:blipFill>
        <p:spPr bwMode="auto">
          <a:xfrm>
            <a:off x="5638800" y="1"/>
            <a:ext cx="2476500" cy="1219199"/>
          </a:xfrm>
          <a:prstGeom prst="rect">
            <a:avLst/>
          </a:prstGeom>
          <a:noFill/>
        </p:spPr>
      </p:pic>
      <p:pic>
        <p:nvPicPr>
          <p:cNvPr id="2086" name="Picture 38" descr="http://t1.gstatic.com/images?q=tbn:ANd9GcS0krEQvceJ6215yOQIKZap6fQo_E-3mE2Ya0Ei7uos53J_GUYF"/>
          <p:cNvPicPr>
            <a:picLocks noChangeAspect="1" noChangeArrowheads="1"/>
          </p:cNvPicPr>
          <p:nvPr/>
        </p:nvPicPr>
        <p:blipFill>
          <a:blip r:embed="rId14"/>
          <a:srcRect/>
          <a:stretch>
            <a:fillRect/>
          </a:stretch>
        </p:blipFill>
        <p:spPr bwMode="auto">
          <a:xfrm>
            <a:off x="8077200" y="1"/>
            <a:ext cx="1066800" cy="2133600"/>
          </a:xfrm>
          <a:prstGeom prst="rect">
            <a:avLst/>
          </a:prstGeom>
          <a:noFill/>
        </p:spPr>
      </p:pic>
      <p:pic>
        <p:nvPicPr>
          <p:cNvPr id="2088" name="Picture 40" descr="http://t1.gstatic.com/images?q=tbn:ANd9GcSZ1x51ODfiJyH6D1nG9vgBUzBx633-lZyDLfH7pHtths_gYD2o"/>
          <p:cNvPicPr>
            <a:picLocks noChangeAspect="1" noChangeArrowheads="1"/>
          </p:cNvPicPr>
          <p:nvPr/>
        </p:nvPicPr>
        <p:blipFill>
          <a:blip r:embed="rId15"/>
          <a:srcRect/>
          <a:stretch>
            <a:fillRect/>
          </a:stretch>
        </p:blipFill>
        <p:spPr bwMode="auto">
          <a:xfrm>
            <a:off x="8077200" y="1676400"/>
            <a:ext cx="1066800" cy="2143125"/>
          </a:xfrm>
          <a:prstGeom prst="rect">
            <a:avLst/>
          </a:prstGeom>
          <a:noFill/>
        </p:spPr>
      </p:pic>
      <p:sp>
        <p:nvSpPr>
          <p:cNvPr id="24" name="Rectangle 23"/>
          <p:cNvSpPr/>
          <p:nvPr/>
        </p:nvSpPr>
        <p:spPr>
          <a:xfrm>
            <a:off x="609600" y="304800"/>
            <a:ext cx="798558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Constellations of star</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5" name="Rectangle 24"/>
          <p:cNvSpPr/>
          <p:nvPr/>
        </p:nvSpPr>
        <p:spPr>
          <a:xfrm>
            <a:off x="1219200" y="1905000"/>
            <a:ext cx="5008743"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solidFill>
                  <a:srgbClr val="DF74FC"/>
                </a:solidFill>
                <a:effectLst>
                  <a:outerShdw blurRad="80000" dist="40000" dir="5040000" algn="tl">
                    <a:srgbClr val="000000">
                      <a:alpha val="30000"/>
                    </a:srgbClr>
                  </a:outerShdw>
                </a:effectLst>
              </a:rPr>
              <a:t>Constellations </a:t>
            </a:r>
            <a:r>
              <a:rPr lang="en-US" sz="4000" b="1" cap="none" spc="0" dirty="0" smtClean="0">
                <a:ln w="11430"/>
                <a:solidFill>
                  <a:srgbClr val="DF74FC"/>
                </a:solidFill>
                <a:effectLst>
                  <a:outerShdw blurRad="80000" dist="40000" dir="5040000" algn="tl">
                    <a:srgbClr val="000000">
                      <a:alpha val="30000"/>
                    </a:srgbClr>
                  </a:outerShdw>
                </a:effectLst>
              </a:rPr>
              <a:t>of stars</a:t>
            </a:r>
            <a:endParaRPr lang="en-US" sz="4000" b="1" cap="none" spc="0" dirty="0">
              <a:ln w="11430"/>
              <a:solidFill>
                <a:srgbClr val="DF74FC"/>
              </a:solidFill>
              <a:effectLst>
                <a:outerShdw blurRad="80000" dist="40000" dir="5040000" algn="tl">
                  <a:srgbClr val="000000">
                    <a:alpha val="30000"/>
                  </a:srgbClr>
                </a:outerShdw>
              </a:effectLst>
            </a:endParaRPr>
          </a:p>
        </p:txBody>
      </p:sp>
      <p:sp>
        <p:nvSpPr>
          <p:cNvPr id="27" name="Rectangle 26"/>
          <p:cNvSpPr/>
          <p:nvPr/>
        </p:nvSpPr>
        <p:spPr>
          <a:xfrm>
            <a:off x="1219200" y="2514600"/>
            <a:ext cx="6705600" cy="1200329"/>
          </a:xfrm>
          <a:prstGeom prst="rect">
            <a:avLst/>
          </a:prstGeom>
        </p:spPr>
        <p:txBody>
          <a:bodyPr wrap="square">
            <a:spAutoFit/>
          </a:bodyPr>
          <a:lstStyle/>
          <a:p>
            <a:r>
              <a:rPr lang="en-US" b="1" dirty="0" smtClean="0"/>
              <a:t>A Constellation is an  area of celestial sphere. These areas are grouped around asterisms , which are patterns formed by prominent stars within apparent proximity to one another on Earth's night sky.</a:t>
            </a:r>
            <a:endParaRPr lang="en-US" b="1" dirty="0"/>
          </a:p>
        </p:txBody>
      </p:sp>
      <p:sp>
        <p:nvSpPr>
          <p:cNvPr id="29" name="TextBox 28"/>
          <p:cNvSpPr txBox="1"/>
          <p:nvPr/>
        </p:nvSpPr>
        <p:spPr>
          <a:xfrm>
            <a:off x="1219200" y="3733800"/>
            <a:ext cx="5410200" cy="461665"/>
          </a:xfrm>
          <a:prstGeom prst="rect">
            <a:avLst/>
          </a:prstGeom>
          <a:noFill/>
        </p:spPr>
        <p:txBody>
          <a:bodyPr wrap="square" rtlCol="0">
            <a:spAutoFit/>
          </a:bodyPr>
          <a:lstStyle/>
          <a:p>
            <a:r>
              <a:rPr lang="en-US" sz="2400" b="1" dirty="0" smtClean="0">
                <a:solidFill>
                  <a:srgbClr val="DF74FC"/>
                </a:solidFill>
              </a:rPr>
              <a:t>Some </a:t>
            </a:r>
            <a:r>
              <a:rPr lang="en-US" sz="2400" b="1" dirty="0" smtClean="0">
                <a:solidFill>
                  <a:srgbClr val="DF74FC"/>
                </a:solidFill>
              </a:rPr>
              <a:t>constellations </a:t>
            </a:r>
            <a:r>
              <a:rPr lang="en-US" sz="2400" b="1" dirty="0" smtClean="0">
                <a:solidFill>
                  <a:srgbClr val="DF74FC"/>
                </a:solidFill>
              </a:rPr>
              <a:t>are: </a:t>
            </a:r>
            <a:endParaRPr lang="en-US" sz="2400" b="1" dirty="0">
              <a:solidFill>
                <a:srgbClr val="DF74FC"/>
              </a:solidFill>
            </a:endParaRPr>
          </a:p>
        </p:txBody>
      </p:sp>
      <p:sp>
        <p:nvSpPr>
          <p:cNvPr id="30" name="TextBox 29"/>
          <p:cNvSpPr txBox="1"/>
          <p:nvPr/>
        </p:nvSpPr>
        <p:spPr>
          <a:xfrm>
            <a:off x="1371600" y="4343400"/>
            <a:ext cx="6477000" cy="1200329"/>
          </a:xfrm>
          <a:prstGeom prst="rect">
            <a:avLst/>
          </a:prstGeom>
          <a:noFill/>
        </p:spPr>
        <p:txBody>
          <a:bodyPr wrap="square" rtlCol="0">
            <a:spAutoFit/>
          </a:bodyPr>
          <a:lstStyle/>
          <a:p>
            <a:r>
              <a:rPr lang="en-US" dirty="0" smtClean="0"/>
              <a:t>ORION, TAURUS, CAPRICORNUS, AQUIRIUS, LIBRA, SAGITTA, VIRGO, PISCES, TAURUS, etc……….</a:t>
            </a:r>
          </a:p>
          <a:p>
            <a:endParaRPr lang="en-US" dirty="0" smtClean="0"/>
          </a:p>
          <a:p>
            <a:endParaRPr lang="en-US" dirty="0"/>
          </a:p>
        </p:txBody>
      </p:sp>
      <p:pic>
        <p:nvPicPr>
          <p:cNvPr id="22" name="RESTFUL_COLOURS_y_bourdin_HIB477_LC06881.mp3">
            <a:hlinkClick r:id="" action="ppaction://media"/>
          </p:cNvPr>
          <p:cNvPicPr>
            <a:picLocks noRot="1" noChangeAspect="1"/>
          </p:cNvPicPr>
          <p:nvPr>
            <a:audioFile r:link="rId1"/>
          </p:nvPr>
        </p:nvPicPr>
        <p:blipFill>
          <a:blip r:embed="rId16"/>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2" nodeType="click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mph" presetSubtype="0" fill="hold" grpId="1" nodeType="clickEffect">
                                  <p:stCondLst>
                                    <p:cond delay="0"/>
                                  </p:stCondLst>
                                  <p:iterate type="lt">
                                    <p:tmPct val="0"/>
                                  </p:iterate>
                                  <p:childTnLst>
                                    <p:animClr clrSpc="hsl">
                                      <p:cBhvr override="childStyle">
                                        <p:cTn id="17" dur="500" fill="hold"/>
                                        <p:tgtEl>
                                          <p:spTgt spid="24"/>
                                        </p:tgtEl>
                                        <p:attrNameLst>
                                          <p:attrName>style.color</p:attrName>
                                        </p:attrNameLst>
                                      </p:cBhvr>
                                      <p:by>
                                        <p:hsl h="10842353" s="0" l="0"/>
                                      </p:by>
                                    </p:animClr>
                                    <p:animClr clrSpc="hsl">
                                      <p:cBhvr>
                                        <p:cTn id="18" dur="500" fill="hold"/>
                                        <p:tgtEl>
                                          <p:spTgt spid="24"/>
                                        </p:tgtEl>
                                        <p:attrNameLst>
                                          <p:attrName>fillcolor</p:attrName>
                                        </p:attrNameLst>
                                      </p:cBhvr>
                                      <p:by>
                                        <p:hsl h="10842353" s="0" l="0"/>
                                      </p:by>
                                    </p:animClr>
                                    <p:animClr clrSpc="hsl">
                                      <p:cBhvr>
                                        <p:cTn id="19" dur="500" fill="hold"/>
                                        <p:tgtEl>
                                          <p:spTgt spid="24"/>
                                        </p:tgtEl>
                                        <p:attrNameLst>
                                          <p:attrName>stroke.color</p:attrName>
                                        </p:attrNameLst>
                                      </p:cBhvr>
                                      <p:by>
                                        <p:hsl h="10842353" s="0" l="0"/>
                                      </p:by>
                                    </p:animClr>
                                    <p:set>
                                      <p:cBhvr>
                                        <p:cTn id="20" dur="500" fill="hold"/>
                                        <p:tgtEl>
                                          <p:spTgt spid="2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9"/>
                                        </p:tgtEl>
                                        <p:attrNameLst>
                                          <p:attrName>ppt_y</p:attrName>
                                        </p:attrNameLst>
                                      </p:cBhvr>
                                      <p:tavLst>
                                        <p:tav tm="0">
                                          <p:val>
                                            <p:strVal val="#ppt_y"/>
                                          </p:val>
                                        </p:tav>
                                        <p:tav tm="100000">
                                          <p:val>
                                            <p:strVal val="#ppt_y"/>
                                          </p:val>
                                        </p:tav>
                                      </p:tavLst>
                                    </p:anim>
                                    <p:anim calcmode="lin" valueType="num">
                                      <p:cBhvr>
                                        <p:cTn id="3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9">
                <p:cTn id="45" fill="hold" display="0">
                  <p:stCondLst>
                    <p:cond delay="indefinite"/>
                  </p:stCondLst>
                  <p:endCondLst>
                    <p:cond evt="onPrev" delay="0">
                      <p:tgtEl>
                        <p:sldTgt/>
                      </p:tgtEl>
                    </p:cond>
                    <p:cond evt="onStopAudio" delay="0">
                      <p:tgtEl>
                        <p:sldTgt/>
                      </p:tgtEl>
                    </p:cond>
                  </p:endCondLst>
                </p:cTn>
                <p:tgtEl>
                  <p:spTgt spid="22"/>
                </p:tgtEl>
              </p:cMediaNode>
            </p:audio>
          </p:childTnLst>
        </p:cTn>
      </p:par>
    </p:tnLst>
    <p:bldLst>
      <p:bldP spid="24" grpId="1"/>
      <p:bldP spid="24" grpId="2"/>
      <p:bldP spid="25" grpId="0"/>
      <p:bldP spid="27" grpId="0"/>
      <p:bldP spid="29" grpId="0"/>
      <p:bldP spid="3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1175</TotalTime>
  <Words>481</Words>
  <Application>Microsoft Office PowerPoint</Application>
  <PresentationFormat>On-screen Show (4:3)</PresentationFormat>
  <Paragraphs>52</Paragraphs>
  <Slides>10</Slides>
  <Notes>2</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Divya</dc:creator>
  <cp:lastModifiedBy>Divya</cp:lastModifiedBy>
  <cp:revision>48</cp:revision>
  <dcterms:created xsi:type="dcterms:W3CDTF">2012-10-19T12:55:48Z</dcterms:created>
  <dcterms:modified xsi:type="dcterms:W3CDTF">2012-10-31T16:32:36Z</dcterms:modified>
</cp:coreProperties>
</file>