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8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89" r:id="rId13"/>
    <p:sldId id="266" r:id="rId14"/>
    <p:sldId id="267" r:id="rId15"/>
    <p:sldId id="268" r:id="rId16"/>
    <p:sldId id="287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B3600D"/>
    <a:srgbClr val="E94DE9"/>
    <a:srgbClr val="9A1691"/>
    <a:srgbClr val="C6C210"/>
    <a:srgbClr val="C919C9"/>
    <a:srgbClr val="EB4815"/>
    <a:srgbClr val="40C6D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86552-D690-4763-B186-C5576276B741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F293E-7D80-402D-AF6A-CE437CD870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F293E-7D80-402D-AF6A-CE437CD8707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F293E-7D80-402D-AF6A-CE437CD8707A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B869-B95A-4182-ADE2-7449F539A17F}" type="datetimeFigureOut">
              <a:rPr lang="en-US" smtClean="0"/>
              <a:pPr/>
              <a:t>10/21/2012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20FC8-251A-4D7D-9618-3A683579CF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7.xml"/><Relationship Id="rId7" Type="http://schemas.openxmlformats.org/officeDocument/2006/relationships/slide" Target="slide7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8.xml"/><Relationship Id="rId5" Type="http://schemas.openxmlformats.org/officeDocument/2006/relationships/slide" Target="slide23.xml"/><Relationship Id="rId4" Type="http://schemas.openxmlformats.org/officeDocument/2006/relationships/slide" Target="slide19.xml"/><Relationship Id="rId9" Type="http://schemas.openxmlformats.org/officeDocument/2006/relationships/slide" Target="slide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:\images (37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14753"/>
            <a:ext cx="5043404" cy="3143248"/>
          </a:xfrm>
          <a:prstGeom prst="rect">
            <a:avLst/>
          </a:prstGeom>
          <a:noFill/>
        </p:spPr>
      </p:pic>
      <p:pic>
        <p:nvPicPr>
          <p:cNvPr id="1030" name="Picture 6" descr="H:\images (8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7239" y="3714752"/>
            <a:ext cx="4156762" cy="3143248"/>
          </a:xfrm>
          <a:prstGeom prst="rect">
            <a:avLst/>
          </a:prstGeom>
          <a:noFill/>
        </p:spPr>
      </p:pic>
      <p:pic>
        <p:nvPicPr>
          <p:cNvPr id="1031" name="Picture 7" descr="H:\images (79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0"/>
            <a:ext cx="4071934" cy="3714752"/>
          </a:xfrm>
          <a:prstGeom prst="rect">
            <a:avLst/>
          </a:prstGeom>
          <a:noFill/>
        </p:spPr>
      </p:pic>
      <p:pic>
        <p:nvPicPr>
          <p:cNvPr id="1032" name="Picture 8" descr="H:\images (7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0"/>
            <a:ext cx="5112090" cy="3714752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714349" y="1643050"/>
            <a:ext cx="7572427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CELESTIAL BODIES</a:t>
            </a:r>
            <a:endParaRPr lang="en-US" sz="9600" b="1" i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j-lt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H:\images (7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Rectangle 9"/>
          <p:cNvSpPr/>
          <p:nvPr/>
        </p:nvSpPr>
        <p:spPr>
          <a:xfrm>
            <a:off x="1857356" y="214290"/>
            <a:ext cx="5037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DWARF PLANETS</a:t>
            </a:r>
            <a:endParaRPr lang="en-US" sz="54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7175" name="Picture 7" descr="H:\images (2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500174"/>
            <a:ext cx="2143140" cy="1847850"/>
          </a:xfrm>
          <a:prstGeom prst="rect">
            <a:avLst/>
          </a:prstGeom>
          <a:noFill/>
        </p:spPr>
      </p:pic>
      <p:pic>
        <p:nvPicPr>
          <p:cNvPr id="7176" name="Picture 8" descr="H:\images (2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3786190"/>
            <a:ext cx="1905000" cy="1905000"/>
          </a:xfrm>
          <a:prstGeom prst="rect">
            <a:avLst/>
          </a:prstGeom>
          <a:noFill/>
        </p:spPr>
      </p:pic>
      <p:pic>
        <p:nvPicPr>
          <p:cNvPr id="7177" name="Picture 9" descr="H:\images (2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12" y="1285860"/>
            <a:ext cx="2466975" cy="184785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571736" y="2214554"/>
            <a:ext cx="1191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Pluto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28860" y="4357694"/>
            <a:ext cx="11176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Ceres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57818" y="1785926"/>
            <a:ext cx="9428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Eris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1" name="Action Button: Back or Previous 10">
            <a:hlinkClick r:id="rId6" action="ppaction://hlinksldjump" highlightClick="1"/>
          </p:cNvPr>
          <p:cNvSpPr/>
          <p:nvPr/>
        </p:nvSpPr>
        <p:spPr>
          <a:xfrm>
            <a:off x="1428728" y="6072206"/>
            <a:ext cx="500066" cy="428628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celestial bodies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928662" y="2214554"/>
            <a:ext cx="717376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Arial" pitchFamily="34" charset="0"/>
              </a:rPr>
              <a:t>GALAXIES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celestial bodies\milky w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000232" y="857232"/>
            <a:ext cx="5214974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i="1" cap="none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Arial" pitchFamily="34" charset="0"/>
              </a:rPr>
              <a:t>Galaxies are humongous systems of stars and interstellar matter. </a:t>
            </a:r>
            <a:endParaRPr lang="en-US" sz="5400" b="1" cap="none" spc="50" dirty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:\images (7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00034" y="285728"/>
            <a:ext cx="34762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MILKY WAY</a:t>
            </a:r>
            <a:endParaRPr lang="en-US" sz="54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" name="Action Button: Back or Previous 3">
            <a:hlinkClick r:id="rId4" action="ppaction://hlinksldjump" highlightClick="1"/>
          </p:cNvPr>
          <p:cNvSpPr/>
          <p:nvPr/>
        </p:nvSpPr>
        <p:spPr>
          <a:xfrm>
            <a:off x="1357290" y="5857892"/>
            <a:ext cx="642942" cy="500066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:\images (8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 rot="20132460">
            <a:off x="750577" y="2662780"/>
            <a:ext cx="802655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Georgia" pitchFamily="18" charset="0"/>
              </a:rPr>
              <a:t>ASTEROIDS</a:t>
            </a:r>
            <a:endParaRPr lang="en-US" sz="9600" b="1" i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H:\images (8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4860032" y="836712"/>
            <a:ext cx="406794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>
              <a:buFont typeface="Arial" pitchFamily="34" charset="0"/>
              <a:buChar char="•"/>
            </a:pPr>
            <a:r>
              <a:rPr lang="en-US" sz="4800" b="1" i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Asteroids are large pieces of rocks or metal and rocks.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:\images (45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0"/>
            <a:ext cx="4500562" cy="6858000"/>
          </a:xfrm>
          <a:prstGeom prst="rect">
            <a:avLst/>
          </a:prstGeom>
          <a:noFill/>
        </p:spPr>
      </p:pic>
      <p:pic>
        <p:nvPicPr>
          <p:cNvPr id="30723" name="Picture 3" descr="H:\images (55)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</p:spPr>
      </p:pic>
      <p:sp>
        <p:nvSpPr>
          <p:cNvPr id="4" name="Action Button: Back or Previous 3">
            <a:hlinkClick r:id="rId4" action="ppaction://hlinksldjump" highlightClick="1"/>
          </p:cNvPr>
          <p:cNvSpPr/>
          <p:nvPr/>
        </p:nvSpPr>
        <p:spPr>
          <a:xfrm>
            <a:off x="1000100" y="5857892"/>
            <a:ext cx="571504" cy="500066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8670"/>
            <a:ext cx="49291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4800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C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Astronomers have so far recorded the orbits of over 4000 asteroids.</a:t>
            </a:r>
            <a:endParaRPr lang="en-US" sz="48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C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H:\images (1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ectangle 3"/>
          <p:cNvSpPr/>
          <p:nvPr/>
        </p:nvSpPr>
        <p:spPr>
          <a:xfrm>
            <a:off x="1643042" y="2214554"/>
            <a:ext cx="59186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COMETS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celestial bodies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9512" y="404664"/>
            <a:ext cx="5438408" cy="517064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i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They have oval orbits and spend most of their time far away from the Sun</a:t>
            </a:r>
            <a:r>
              <a:rPr lang="en-US" sz="6000" b="1" i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n-US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ction Button: Back or Previous 5">
            <a:hlinkClick r:id="rId3" action="ppaction://hlinksldjump" highlightClick="1"/>
          </p:cNvPr>
          <p:cNvSpPr/>
          <p:nvPr/>
        </p:nvSpPr>
        <p:spPr>
          <a:xfrm>
            <a:off x="1500166" y="5786454"/>
            <a:ext cx="500066" cy="571504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:\images (2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357158" y="2357430"/>
            <a:ext cx="84914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SATELLITES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images (7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143372" y="117693"/>
            <a:ext cx="4770872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48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  <a:cs typeface="Arial" pitchFamily="34" charset="0"/>
              </a:rPr>
              <a:t>The term Celestial Body is as expansive as the entire Universe, both known and unknown.</a:t>
            </a:r>
            <a:endParaRPr lang="en-US" sz="48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66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eorg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: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85786" y="428604"/>
            <a:ext cx="4143404" cy="62159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The surface of the moon has many craters, which were made by meteorites hitting it.</a:t>
            </a:r>
            <a:endParaRPr lang="en-US" sz="48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: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57158" y="357166"/>
            <a:ext cx="8379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ARTIFICIAL SATELLITES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47456" y="1225689"/>
            <a:ext cx="4896544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6000" b="1" i="1" cap="none" spc="0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Scientific experiments, studying stars, galaxies,  etc.</a:t>
            </a:r>
            <a:endParaRPr lang="en-US" sz="6000" b="1" i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:\images (2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00364" y="4143380"/>
            <a:ext cx="560067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It was sent by the former USSR on 4</a:t>
            </a:r>
            <a:r>
              <a:rPr lang="en-US" sz="4800" b="1" i="1" cap="none" spc="0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th</a:t>
            </a:r>
            <a:r>
              <a:rPr lang="en-US" sz="48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Oct, 1957.</a:t>
            </a:r>
            <a:endParaRPr lang="en-US" sz="4800" b="1" i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ction Button: Back or Previous 3">
            <a:hlinkClick r:id="rId3" action="ppaction://hlinksldjump" highlightClick="1"/>
          </p:cNvPr>
          <p:cNvSpPr/>
          <p:nvPr/>
        </p:nvSpPr>
        <p:spPr>
          <a:xfrm>
            <a:off x="1357290" y="5715016"/>
            <a:ext cx="571504" cy="500066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14942" y="928670"/>
            <a:ext cx="32576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SPUTNIK-1</a:t>
            </a:r>
            <a:endParaRPr lang="en-US" sz="54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: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 rot="19992020">
            <a:off x="-691706" y="2227439"/>
            <a:ext cx="105256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CONSTELLATIONS</a:t>
            </a:r>
            <a:endParaRPr lang="en-US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E:\celestial bodies\images (2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11" name="Picture 10" descr="H:\images (3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785926"/>
            <a:ext cx="3214710" cy="400052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2143108" y="285728"/>
            <a:ext cx="52389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</a:rPr>
              <a:t>URSA MAJOR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643050"/>
            <a:ext cx="3857652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This </a:t>
            </a:r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group of stars is called the ‘Big Dipper’.</a:t>
            </a:r>
          </a:p>
          <a:p>
            <a:pPr>
              <a:buFont typeface="Arial" pitchFamily="34" charset="0"/>
              <a:buChar char="•"/>
            </a:pPr>
            <a:r>
              <a:rPr lang="en-US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If </a:t>
            </a:r>
            <a:r>
              <a:rPr lang="en-US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join these seven stars with imaginary lines, the figure looks like a Big Ladle.</a:t>
            </a:r>
            <a:endParaRPr lang="en-US" sz="36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celestial bodies\images (3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928794" y="214290"/>
            <a:ext cx="51876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</a:rPr>
              <a:t>URSA MINOR</a:t>
            </a:r>
            <a:endParaRPr lang="en-US" sz="5400" b="1" i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2910" y="1500174"/>
            <a:ext cx="328614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One part of this constellation, consisting a group of seven stars is called the ‘</a:t>
            </a:r>
            <a:r>
              <a:rPr lang="en-US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</a:t>
            </a:r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ittle Dipper’.</a:t>
            </a:r>
            <a:endParaRPr lang="en-US" sz="36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H:\images (34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500174"/>
            <a:ext cx="4071966" cy="428628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celestial bodies\images (2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000232" y="285728"/>
            <a:ext cx="48013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</a:rPr>
              <a:t>CASSIOPEIA</a:t>
            </a:r>
            <a:endParaRPr lang="en-US" sz="5400" b="1" i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9" name="Picture 8" descr="H:\images (7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1428736"/>
            <a:ext cx="4214842" cy="442915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Rectangle 10"/>
          <p:cNvSpPr/>
          <p:nvPr/>
        </p:nvSpPr>
        <p:spPr>
          <a:xfrm>
            <a:off x="571472" y="1857364"/>
            <a:ext cx="314327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few bright stars of this constellation, make it look like an ‘M’ or a ‘W’.</a:t>
            </a:r>
            <a:endParaRPr lang="en-US" sz="36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celestial bodies\images (2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" name="Action Button: Back or Previous 12">
            <a:hlinkClick r:id="rId3" action="ppaction://hlinksldjump" highlightClick="1"/>
          </p:cNvPr>
          <p:cNvSpPr/>
          <p:nvPr/>
        </p:nvSpPr>
        <p:spPr>
          <a:xfrm>
            <a:off x="1071538" y="6000768"/>
            <a:ext cx="571504" cy="35719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00364" y="214290"/>
            <a:ext cx="27622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</a:rPr>
              <a:t>ORION</a:t>
            </a:r>
            <a:endParaRPr lang="en-US" sz="5400" b="1" i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472" y="1857364"/>
            <a:ext cx="307183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Prominent stars of this constellation are </a:t>
            </a:r>
            <a:r>
              <a:rPr lang="en-US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etelgeuse</a:t>
            </a:r>
            <a:r>
              <a:rPr lang="en-US" sz="3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Rigel.</a:t>
            </a:r>
            <a:endParaRPr lang="en-US" sz="36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 descr="H:\images (14)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1571612"/>
            <a:ext cx="3357586" cy="457203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:\images (57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 rot="20112757">
            <a:off x="-573528" y="2268697"/>
            <a:ext cx="102324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rial" pitchFamily="34" charset="0"/>
              </a:rPr>
              <a:t>INTERESTING FACTS</a:t>
            </a:r>
            <a:endParaRPr lang="en-US" sz="96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H:\images (7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Picture 5" descr="H:\images (7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142984"/>
            <a:ext cx="3429024" cy="4000528"/>
          </a:xfrm>
          <a:prstGeom prst="rect">
            <a:avLst/>
          </a:prstGeom>
          <a:noFill/>
        </p:spPr>
      </p:pic>
      <p:pic>
        <p:nvPicPr>
          <p:cNvPr id="8" name="Picture 7" descr="H:\images (8)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785794"/>
            <a:ext cx="4471998" cy="4743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85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385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385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385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:\images (59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000496" y="1785926"/>
            <a:ext cx="478634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5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3" action="ppaction://hlinksldjump"/>
              </a:rPr>
              <a:t>Comets</a:t>
            </a:r>
            <a:endParaRPr lang="en-US" sz="5400" b="1" i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5400" b="1" i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4" action="ppaction://hlinksldjump"/>
              </a:rPr>
              <a:t>Satellites</a:t>
            </a:r>
            <a:endParaRPr lang="en-US" sz="5400" b="1" i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5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5" action="ppaction://hlinksldjump"/>
              </a:rPr>
              <a:t>Constellations</a:t>
            </a:r>
            <a:endParaRPr lang="en-US" sz="5400" b="1" i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5400" b="1" i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6" action="ppaction://hlinksldjump"/>
              </a:rPr>
              <a:t>Interesting Facts</a:t>
            </a:r>
            <a:endParaRPr lang="en-US" sz="5400" b="1" i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1472" y="1785926"/>
            <a:ext cx="350046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5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" action="ppaction://hlinkshowjump?jump=nextslide"/>
              </a:rPr>
              <a:t>Stars</a:t>
            </a:r>
            <a:endParaRPr lang="en-US" sz="5400" b="1" i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5400" b="1" i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7" action="ppaction://hlinksldjump"/>
              </a:rPr>
              <a:t>Planets</a:t>
            </a:r>
            <a:endParaRPr lang="en-US" sz="5400" b="1" i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5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8" action="ppaction://hlinksldjump"/>
              </a:rPr>
              <a:t>Galaxies</a:t>
            </a:r>
            <a:endParaRPr lang="en-US" sz="5400" b="1" i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5400" b="1" i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hlinkClick r:id="rId9" action="ppaction://hlinksldjump"/>
              </a:rPr>
              <a:t>Asteroids</a:t>
            </a:r>
            <a:endParaRPr lang="en-US" sz="5400" b="1" i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43240" y="642918"/>
            <a:ext cx="29754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TOPICS</a:t>
            </a:r>
            <a:endParaRPr lang="en-US" sz="54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 descr="H:\images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14282" y="5286388"/>
            <a:ext cx="87847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4.22 light years away from the sun</a:t>
            </a:r>
            <a:endParaRPr lang="en-US" sz="4400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034" y="428604"/>
            <a:ext cx="80842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PROXIMA CENTAURI</a:t>
            </a:r>
            <a:endParaRPr lang="en-US" sz="5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images (51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6" name="Picture 5" descr="H:\images (10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928670"/>
            <a:ext cx="4179107" cy="4500594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5720" y="642918"/>
            <a:ext cx="4000528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i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There are 126 known multi-planetary systems (i.e. stars with at least two confirmed planets) </a:t>
            </a:r>
            <a:r>
              <a:rPr lang="en-US" sz="36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beyond our Solar System.</a:t>
            </a:r>
            <a:endParaRPr lang="en-US" sz="3600" b="1" i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:\121017034222-artist-s-impression-of-the-planet-around-alpha-centauri-b-story-top (1).jpg"/>
          <p:cNvPicPr>
            <a:picLocks noChangeAspect="1" noChangeArrowheads="1"/>
          </p:cNvPicPr>
          <p:nvPr/>
        </p:nvPicPr>
        <p:blipFill>
          <a:blip r:embed="rId2" cstate="print"/>
          <a:srcRect r="234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5720" y="500042"/>
            <a:ext cx="858440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NEW PLANET DISCOVERED</a:t>
            </a:r>
            <a:endParaRPr lang="en-US" sz="4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472" y="4857760"/>
            <a:ext cx="81438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i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Researchers say it is too close to Sun to support life, with a surface temperature estimated at 1200 degree Celsius.</a:t>
            </a:r>
            <a:endParaRPr lang="en-US" sz="3200" b="1" i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:\images (5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57224" y="500042"/>
            <a:ext cx="75841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i="1" cap="none" spc="0" dirty="0" smtClean="0">
                <a:ln/>
                <a:solidFill>
                  <a:schemeClr val="accent3"/>
                </a:solidFill>
                <a:effectLst/>
                <a:latin typeface="Georgia" pitchFamily="18" charset="0"/>
              </a:rPr>
              <a:t>PRESENTATION BY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: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7290" y="1571612"/>
            <a:ext cx="5060809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HIMANI RANA</a:t>
            </a:r>
          </a:p>
          <a:p>
            <a:pPr algn="ctr"/>
            <a:r>
              <a:rPr lang="en-US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SALONI HINDUJA</a:t>
            </a:r>
          </a:p>
          <a:p>
            <a:pPr algn="ctr"/>
            <a:r>
              <a:rPr lang="en-US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SAKSHI GULATI</a:t>
            </a:r>
          </a:p>
          <a:p>
            <a:pPr algn="ctr"/>
            <a:r>
              <a:rPr lang="en-US" sz="54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RADHIKA UPPAL</a:t>
            </a:r>
          </a:p>
          <a:p>
            <a:pPr algn="ctr"/>
            <a:endParaRPr lang="en-US" sz="5400" b="1" i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sz="54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X D</a:t>
            </a:r>
            <a:endParaRPr lang="en-US" sz="54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images (7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908" y="1"/>
            <a:ext cx="9144000" cy="6857999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2143108" y="2428868"/>
            <a:ext cx="457849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STARS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images (58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0"/>
            <a:ext cx="9144000" cy="685799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57290" y="214290"/>
            <a:ext cx="200567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SUN</a:t>
            </a:r>
            <a:endParaRPr lang="en-US" sz="80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571612"/>
            <a:ext cx="4286248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i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It is a huge ball of gases, mainly Hydrogen.</a:t>
            </a:r>
          </a:p>
          <a:p>
            <a:pPr>
              <a:buFont typeface="Arial" pitchFamily="34" charset="0"/>
              <a:buChar char="•"/>
            </a:pPr>
            <a:r>
              <a:rPr lang="en-US" sz="3600" b="1" i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There is a massive nuclear reaction taking place in the sun, converting the Hydrogen gas into Helium gas.</a:t>
            </a:r>
            <a:endParaRPr lang="en-US" sz="3600" b="1" i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images (7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643042" y="214290"/>
            <a:ext cx="5800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000" b="1" i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10 Brightest Stars</a:t>
            </a:r>
            <a:endParaRPr lang="en-US" sz="6000" b="1" i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57818" y="1071546"/>
            <a:ext cx="3143272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Sirius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Canopus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Alpha Centauri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Arcturus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Vega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Capella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Rigel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Procyon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Archernar</a:t>
            </a:r>
          </a:p>
          <a:p>
            <a:pPr algn="r"/>
            <a:r>
              <a:rPr lang="en-US" sz="36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Betelguese</a:t>
            </a:r>
          </a:p>
        </p:txBody>
      </p:sp>
      <p:pic>
        <p:nvPicPr>
          <p:cNvPr id="3075" name="Picture 3" descr="H:\images (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1357298"/>
            <a:ext cx="2143125" cy="2133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076" name="Picture 4" descr="H:\images (9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4000504"/>
            <a:ext cx="2286000" cy="1714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077" name="Picture 5" descr="H:\images (12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050" y="2786058"/>
            <a:ext cx="2409825" cy="18954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Action Button: Back or Previous 7">
            <a:hlinkClick r:id="rId7" action="ppaction://hlinksldjump" highlightClick="1"/>
          </p:cNvPr>
          <p:cNvSpPr/>
          <p:nvPr/>
        </p:nvSpPr>
        <p:spPr>
          <a:xfrm>
            <a:off x="1357290" y="5857892"/>
            <a:ext cx="500066" cy="500066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:\images (56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57290" y="2428868"/>
            <a:ext cx="638508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PLANETS</a:t>
            </a:r>
            <a:endParaRPr lang="en-US" sz="9600" b="1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:\images (37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2571736" y="214290"/>
            <a:ext cx="47051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INNER PLANETS</a:t>
            </a:r>
            <a:endParaRPr lang="en-US" sz="54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5123" name="Picture 3" descr="H:\mercur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785926"/>
            <a:ext cx="2000264" cy="1473879"/>
          </a:xfrm>
          <a:prstGeom prst="rect">
            <a:avLst/>
          </a:prstGeom>
          <a:noFill/>
        </p:spPr>
      </p:pic>
      <p:pic>
        <p:nvPicPr>
          <p:cNvPr id="5124" name="Picture 4" descr="H:\venus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2000240"/>
            <a:ext cx="2000264" cy="1933029"/>
          </a:xfrm>
          <a:prstGeom prst="rect">
            <a:avLst/>
          </a:prstGeom>
          <a:noFill/>
        </p:spPr>
      </p:pic>
      <p:pic>
        <p:nvPicPr>
          <p:cNvPr id="5125" name="Picture 5" descr="H:\downloa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4572008"/>
            <a:ext cx="2071702" cy="1806099"/>
          </a:xfrm>
          <a:prstGeom prst="rect">
            <a:avLst/>
          </a:prstGeom>
          <a:noFill/>
        </p:spPr>
      </p:pic>
      <p:pic>
        <p:nvPicPr>
          <p:cNvPr id="5126" name="Picture 6" descr="H:\mar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3702" y="5129549"/>
            <a:ext cx="2214578" cy="1728451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214546" y="5143512"/>
            <a:ext cx="12602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Earth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00694" y="5643578"/>
            <a:ext cx="11480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Mars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28860" y="2143116"/>
            <a:ext cx="17139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Mercury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72132" y="2571744"/>
            <a:ext cx="132279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Venus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 descr="H:\images (42)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1514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Rectangle 10"/>
          <p:cNvSpPr/>
          <p:nvPr/>
        </p:nvSpPr>
        <p:spPr>
          <a:xfrm>
            <a:off x="2285984" y="0"/>
            <a:ext cx="48764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OUTER PLANETS</a:t>
            </a:r>
            <a:endParaRPr lang="en-US" sz="5400" b="1" i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152" name="Picture 8" descr="H:\jupi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71546"/>
            <a:ext cx="2071702" cy="1928826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071670" y="1785926"/>
            <a:ext cx="146706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Jupiter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6153" name="Picture 9" descr="H:\satur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62806" y="1357298"/>
            <a:ext cx="1881194" cy="1714512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5857884" y="1928802"/>
            <a:ext cx="142378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Saturn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6154" name="Picture 10" descr="H:\uranu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786190"/>
            <a:ext cx="2000232" cy="2000264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2000232" y="4643446"/>
            <a:ext cx="15680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Uranus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6155" name="Picture 11" descr="H:\neptun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77" y="4286256"/>
            <a:ext cx="2357423" cy="1785950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5000628" y="4786322"/>
            <a:ext cx="17540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Neptune</a:t>
            </a:r>
            <a:endParaRPr lang="en-US" sz="4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355</Words>
  <Application>Microsoft Office PowerPoint</Application>
  <PresentationFormat>On-screen Show (4:3)</PresentationFormat>
  <Paragraphs>80</Paragraphs>
  <Slides>33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sanjeev uppal</cp:lastModifiedBy>
  <cp:revision>102</cp:revision>
  <dcterms:created xsi:type="dcterms:W3CDTF">2012-10-17T17:34:26Z</dcterms:created>
  <dcterms:modified xsi:type="dcterms:W3CDTF">2012-10-21T12:35:38Z</dcterms:modified>
</cp:coreProperties>
</file>