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4975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dirty="0" smtClean="0"/>
              <a:t>WINNERS OF HANSI KE RANG DRAWING INTER – SCHOOL COMPETITION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2362200"/>
          <a:ext cx="6096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2362200"/>
                <a:gridCol w="1219200"/>
                <a:gridCol w="1524000"/>
              </a:tblGrid>
              <a:tr h="9144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S.NO.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NAME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CLASS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PRIZE 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SWARNIMA SHOOR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Ist</a:t>
                      </a:r>
                      <a:r>
                        <a:rPr lang="en-US" baseline="0" dirty="0" smtClean="0"/>
                        <a:t> Prize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KSHITIJ KUMAR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12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IInd</a:t>
                      </a:r>
                      <a:r>
                        <a:rPr lang="en-US" baseline="0" dirty="0" smtClean="0"/>
                        <a:t> Prize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31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WINNERS OF HANSI KE RANG DRAWING INTER – SCHOOL COMPETITION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LAUGHTER CLUB</dc:title>
  <dc:creator/>
  <cp:lastModifiedBy>Admin</cp:lastModifiedBy>
  <cp:revision>104</cp:revision>
  <dcterms:created xsi:type="dcterms:W3CDTF">2006-08-16T00:00:00Z</dcterms:created>
  <dcterms:modified xsi:type="dcterms:W3CDTF">2012-05-12T04:00:31Z</dcterms:modified>
</cp:coreProperties>
</file>