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305800" cy="28194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marL="514350" indent="-514350" algn="l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  	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362200"/>
          <a:ext cx="8458200" cy="2421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403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403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ANMOL DUREJA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VII -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</a:t>
                      </a:r>
                      <a:endParaRPr lang="en-US" dirty="0"/>
                    </a:p>
                  </a:txBody>
                  <a:tcPr/>
                </a:tc>
              </a:tr>
              <a:tr h="403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VAIBHAV BHASIN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VIII -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</a:t>
                      </a:r>
                      <a:endParaRPr lang="en-US" dirty="0"/>
                    </a:p>
                  </a:txBody>
                  <a:tcPr/>
                </a:tc>
              </a:tr>
              <a:tr h="403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HIMANI ARORA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 -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dirty="0"/>
                    </a:p>
                  </a:txBody>
                  <a:tcPr/>
                </a:tc>
              </a:tr>
              <a:tr h="403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MUSKAAN MALHOTRA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VI  -C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</a:t>
                      </a:r>
                      <a:endParaRPr lang="en-US" dirty="0"/>
                    </a:p>
                  </a:txBody>
                  <a:tcPr/>
                </a:tc>
              </a:tr>
              <a:tr h="40362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DEVANSHI MAURYA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 -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76400"/>
          </a:xfrm>
          <a:scene3d>
            <a:camera prst="perspectiveRight"/>
            <a:lightRig rig="threePt" dir="t"/>
          </a:scene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result of HANSI KE RANG DRAWING COMPETITION 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latin typeface="Algerian" pitchFamily="82" charset="0"/>
              </a:rPr>
              <a:t>		</a:t>
            </a:r>
            <a:endParaRPr lang="en-US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2438400"/>
          <a:ext cx="8458200" cy="2663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667000"/>
                <a:gridCol w="2819400"/>
              </a:tblGrid>
              <a:tr h="4439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SWARNIMA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SHOOR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 - B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KUNAL GUPTA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 – D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SHUBHAM GUPTA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 – 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AKARSHA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SEHWAG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 - B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ANKITA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WADHWA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 – B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772400" cy="1676400"/>
          </a:xfrm>
          <a:scene3d>
            <a:camera prst="perspectiveRight"/>
            <a:lightRig rig="threePt" dir="t"/>
          </a:scene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result of HANSI KE RANG DRAWING COMPETITION 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latin typeface="Algerian" pitchFamily="82" charset="0"/>
              </a:rPr>
              <a:t>		</a:t>
            </a:r>
            <a:endParaRPr lang="en-US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76400"/>
          </a:xfrm>
          <a:scene3d>
            <a:camera prst="perspectiveRight"/>
            <a:lightRig rig="threePt" dir="t"/>
          </a:scene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result of HANSI KE RANG DRAWING COMPETITION 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latin typeface="Algerian" pitchFamily="82" charset="0"/>
              </a:rPr>
              <a:t>		</a:t>
            </a:r>
            <a:endParaRPr lang="en-US" dirty="0">
              <a:latin typeface="Algeri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2454656"/>
          <a:ext cx="8458200" cy="2663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667000"/>
                <a:gridCol w="2819400"/>
              </a:tblGrid>
              <a:tr h="4439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KSHITIJ KUMAR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XII -A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YUSUF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XII - B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DISHA SHOKEEN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XII -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TUSHAR NARANG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XI - 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9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NEHA MOGHA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XII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107</Words>
  <Application>Microsoft Office PowerPoint</Application>
  <PresentationFormat>On-screen Show (4:3)</PresentationFormat>
  <Paragraphs>59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result of HANSI KE RANG DRAWING COMPETITION    </vt:lpstr>
      <vt:lpstr> result of HANSI KE RANG DRAWING COMPETITION    </vt:lpstr>
      <vt:lpstr> result of HANSI KE RANG DRAWING COMPETITION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LAUGHTER CLUB</dc:title>
  <dc:creator/>
  <cp:lastModifiedBy>Admin</cp:lastModifiedBy>
  <cp:revision>93</cp:revision>
  <dcterms:created xsi:type="dcterms:W3CDTF">2006-08-16T00:00:00Z</dcterms:created>
  <dcterms:modified xsi:type="dcterms:W3CDTF">2012-05-12T08:54:36Z</dcterms:modified>
</cp:coreProperties>
</file>